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74" r:id="rId5"/>
    <p:sldId id="280" r:id="rId6"/>
    <p:sldId id="278" r:id="rId7"/>
    <p:sldId id="275" r:id="rId8"/>
    <p:sldId id="270" r:id="rId9"/>
    <p:sldId id="295" r:id="rId10"/>
    <p:sldId id="263" r:id="rId11"/>
    <p:sldId id="286" r:id="rId12"/>
    <p:sldId id="267" r:id="rId13"/>
    <p:sldId id="272" r:id="rId14"/>
    <p:sldId id="296" r:id="rId15"/>
    <p:sldId id="294" r:id="rId16"/>
    <p:sldId id="288" r:id="rId17"/>
    <p:sldId id="297" r:id="rId18"/>
    <p:sldId id="290" r:id="rId19"/>
    <p:sldId id="298" r:id="rId20"/>
    <p:sldId id="261" r:id="rId21"/>
    <p:sldId id="266" r:id="rId22"/>
    <p:sldId id="26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8595"/>
    <a:srgbClr val="7B5743"/>
    <a:srgbClr val="C8BBAC"/>
    <a:srgbClr val="81AABE"/>
    <a:srgbClr val="BDBEB6"/>
    <a:srgbClr val="989292"/>
    <a:srgbClr val="C0BFBB"/>
    <a:srgbClr val="A2C7DA"/>
    <a:srgbClr val="989194"/>
    <a:srgbClr val="7F48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D0A82-D483-453B-8102-767CD2569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09C9E-8C7E-404A-823A-9ED17278C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C3C82A-F4F7-48BB-BC68-B22D3951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412C3F-0F59-4F69-B7A9-A76117074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BA2B6-9245-4D49-BD98-5C04AA07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288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6322A-BCEA-4E6F-9A38-3E4D75412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C33D2C-5CBD-4539-9966-D22ABF09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B8298-ADF1-4615-89C9-83BA7485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0575D-7675-475C-9371-00DE5482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CC08B-6128-4D53-932D-3052331C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686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C1F50-3BF1-4317-A85B-C04BB7B67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A03605-0AAE-4F30-A505-5BBB2C7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4628B2-9119-4902-97F5-9F059FE4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78140-F929-4597-929D-D7FB57F5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DA344-B855-4C41-A121-AF188928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6390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77C16-8482-4693-A47D-57363DD1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175CFF-EA4E-4737-9512-A87C7F41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6E91B-8534-4591-9564-07C36F8B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F5936-5259-47B8-9A66-8792BB0D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8FAB7-0042-4C2D-9A84-D48BEF2D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8750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131D0-93B5-401D-AC31-297E2C25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564B59-1283-41CE-9D24-9F7682CB1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B631-CF96-442F-9135-B84D66AC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1C4CB-7BDC-4C6C-A7C4-97D81EF7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5AEA1-E28A-476F-9B3C-D057FB74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466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986CCC-52A9-40C6-A1CA-770648F2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196B46-62C0-4C83-9BBB-AE4423324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72646-36D6-4A9C-BFDD-29E431802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E33C6E-936C-4B34-A5F0-233FA7C6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4E96CF-F339-402F-B647-37394C26C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B233A-3018-4848-9DF5-2A86F4A1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580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2E4AC-D819-4029-BAFB-2E38C8CF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C2562C-DC2F-4920-9444-7E42825ED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9428E-086C-4681-A482-E5BF02701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55746D-2351-4568-9D21-CB74293AE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1FD2E2-EED2-43C6-B409-684C14DE2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746D30-E1BB-454D-BFCC-FC1BE348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7BDBD-6D89-4481-B68F-6188A8633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406826-ADC3-414B-A05F-6CE8791CD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8682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A5423-4F77-4004-91A4-54B875E7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77ADB5-0D03-4BC3-A80A-7F595025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C7DA00-9407-4DF7-A4E6-7246A90F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4B1F9B-1BC3-47D4-B4EF-19F345F0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827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FBA3DC-EC83-47B0-AEFF-8E30CEF9F18E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97B08-7D82-41E3-B2A8-8B980C20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D5526E-C328-4844-AC92-0FF7749B9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2FA6C5-2875-45F4-AEB0-6852C91E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41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845F2-9BD2-4E69-B78C-3ECB1B8B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0D260-BA7D-41F7-BB8E-CCE20ABBE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92614-EDBF-4DB3-AA89-A01C5388D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9F70BD-F0EE-4246-900B-B50EF409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00FF8-DAEA-41AB-847D-9756D89D1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6B4B2-1303-4F8F-B02E-1AFF6CB1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8794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C87810-AD2A-48B6-87B3-15172452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F0DE20-0CAD-4BEE-B809-9DB43DE2C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DF2796-B956-4354-A0C2-716E524BC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800BDB-083E-4F65-AC22-DE6D3D64B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598EEE-673C-41CD-8312-A1DB066A5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86EA-923A-43B6-8A44-08379F5F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080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E6C03E-F806-483D-94FB-8DE4E05B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D579FB-4E06-406A-8B2E-EB3887B8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83B1B-33F6-41AF-BA0B-FD3EB0B4A4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6936A-5CAA-4D30-9E0C-3B6082CD7044}" type="datetimeFigureOut">
              <a:rPr lang="ko-KR" altLang="en-US" smtClean="0"/>
              <a:t>2022-09-06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E41D3-FDD6-4C2F-B69D-C47B21A8C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96E50-66C0-4C98-849E-676F33BA1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9BDF-1405-483E-AC45-A1D4E45E32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0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6.svg"/><Relationship Id="rId4" Type="http://schemas.openxmlformats.org/officeDocument/2006/relationships/image" Target="../media/image14.png"/><Relationship Id="rId9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6.svg"/><Relationship Id="rId4" Type="http://schemas.openxmlformats.org/officeDocument/2006/relationships/image" Target="../media/image14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nary.co.kr/techstack/list?page=1&amp;keyword=java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hyperlink" Target="https://programmers.co.kr/pages/2022-dev-survey#dev-part-7-01" TargetMode="Externa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AA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07B1C5-F48A-4D5F-9255-938BF7B495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24D999A-197B-4781-A07F-304788783B2A}"/>
              </a:ext>
            </a:extLst>
          </p:cNvPr>
          <p:cNvGrpSpPr/>
          <p:nvPr/>
        </p:nvGrpSpPr>
        <p:grpSpPr>
          <a:xfrm>
            <a:off x="365760" y="2456359"/>
            <a:ext cx="7251940" cy="1575952"/>
            <a:chOff x="365760" y="2456359"/>
            <a:chExt cx="7251940" cy="157595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D67AFD-0B94-4F92-BA6D-FB984844FEC5}"/>
                </a:ext>
              </a:extLst>
            </p:cNvPr>
            <p:cNvSpPr txBox="1"/>
            <p:nvPr/>
          </p:nvSpPr>
          <p:spPr>
            <a:xfrm>
              <a:off x="365760" y="2456359"/>
              <a:ext cx="542122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500" spc="-300" dirty="0" err="1" smtClean="0">
                  <a:solidFill>
                    <a:schemeClr val="bg1"/>
                  </a:solidFill>
                </a:rPr>
                <a:t>Node.Js</a:t>
              </a:r>
              <a:r>
                <a:rPr lang="en-US" altLang="ko-KR" sz="5500" spc="-300" dirty="0" smtClean="0">
                  <a:solidFill>
                    <a:schemeClr val="bg1"/>
                  </a:solidFill>
                </a:rPr>
                <a:t>   vs  JAVA</a:t>
              </a:r>
              <a:endParaRPr lang="ko-KR" altLang="en-US" sz="55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DF783CA3-7DA0-435D-871A-C3B2F63D42E4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4D3BF4-7099-4139-8321-EEB0429E1B3B}"/>
                </a:ext>
              </a:extLst>
            </p:cNvPr>
            <p:cNvSpPr txBox="1"/>
            <p:nvPr/>
          </p:nvSpPr>
          <p:spPr>
            <a:xfrm>
              <a:off x="365760" y="3632201"/>
              <a:ext cx="411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</a:rPr>
                <a:t>Which is better, Node J.S or Java?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A266E9-3216-4956-B605-E430D7BC55EB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806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E9F428-3F9C-40E9-8FCE-C3E049F4F9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839CE-3321-4CB9-9670-4C5B112F3982}"/>
              </a:ext>
            </a:extLst>
          </p:cNvPr>
          <p:cNvSpPr txBox="1"/>
          <p:nvPr/>
        </p:nvSpPr>
        <p:spPr>
          <a:xfrm>
            <a:off x="3951823" y="2151014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1"/>
                </a:solidFill>
              </a:rPr>
              <a:t>T</a:t>
            </a:r>
            <a:r>
              <a:rPr lang="en-US" altLang="ko-KR" sz="9600" b="1" dirty="0">
                <a:solidFill>
                  <a:schemeClr val="bg1"/>
                </a:solidFill>
              </a:rPr>
              <a:t>HIN</a:t>
            </a:r>
            <a:r>
              <a:rPr lang="en-US" altLang="ko-KR" sz="9600" b="1" dirty="0">
                <a:solidFill>
                  <a:schemeClr val="accent5"/>
                </a:solidFill>
              </a:rPr>
              <a:t>K</a:t>
            </a:r>
            <a:r>
              <a:rPr lang="en-US" altLang="ko-KR" sz="9600" b="1" dirty="0">
                <a:solidFill>
                  <a:schemeClr val="bg1"/>
                </a:solidFill>
              </a:rPr>
              <a:t>.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9ABDA-AAE9-415D-AFEE-B3AE094E887E}"/>
              </a:ext>
            </a:extLst>
          </p:cNvPr>
          <p:cNvSpPr txBox="1"/>
          <p:nvPr/>
        </p:nvSpPr>
        <p:spPr>
          <a:xfrm>
            <a:off x="4464787" y="3591407"/>
            <a:ext cx="3262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서로를 비교해봅시다</a:t>
            </a:r>
            <a:r>
              <a:rPr lang="en-US" altLang="ko-KR" sz="24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  <a:endParaRPr lang="ko-KR" altLang="en-US" sz="24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300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accent6">
                    <a:lumMod val="50000"/>
                  </a:schemeClr>
                </a:solidFill>
              </a:rPr>
              <a:t>Node J.s </a:t>
            </a:r>
            <a:r>
              <a:rPr lang="ko-KR" altLang="en-US" sz="2400" spc="-150" dirty="0" smtClean="0">
                <a:solidFill>
                  <a:schemeClr val="accent6">
                    <a:lumMod val="50000"/>
                  </a:schemeClr>
                </a:solidFill>
              </a:rPr>
              <a:t>와 </a:t>
            </a:r>
            <a:r>
              <a:rPr lang="en-US" altLang="ko-KR" sz="2400" spc="-150" dirty="0" smtClean="0">
                <a:solidFill>
                  <a:schemeClr val="accent6">
                    <a:lumMod val="50000"/>
                  </a:schemeClr>
                </a:solidFill>
              </a:rPr>
              <a:t>Java  </a:t>
            </a:r>
            <a:r>
              <a:rPr lang="ko-KR" altLang="en-US" sz="2400" spc="-150" dirty="0" smtClean="0">
                <a:solidFill>
                  <a:schemeClr val="accent6">
                    <a:lumMod val="50000"/>
                  </a:schemeClr>
                </a:solidFill>
              </a:rPr>
              <a:t>비교</a:t>
            </a:r>
            <a:endParaRPr lang="ko-KR" altLang="en-US" sz="2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3397422" y="501955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</a:t>
            </a:r>
            <a:r>
              <a:rPr lang="ko-KR" altLang="en-US" sz="10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Java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AABAA6-90FD-45E9-8F6A-84E3FEB5798E}"/>
              </a:ext>
            </a:extLst>
          </p:cNvPr>
          <p:cNvSpPr txBox="1"/>
          <p:nvPr/>
        </p:nvSpPr>
        <p:spPr>
          <a:xfrm>
            <a:off x="5181600" y="351027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A1D1FF2-114D-42FB-81F7-098F50FFB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18409"/>
              </p:ext>
            </p:extLst>
          </p:nvPr>
        </p:nvGraphicFramePr>
        <p:xfrm>
          <a:off x="497840" y="1413737"/>
          <a:ext cx="4899660" cy="49466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33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1863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spc="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Node</a:t>
                      </a:r>
                      <a:r>
                        <a:rPr lang="en-US" altLang="ko-KR" sz="3000" spc="0" baseline="0" dirty="0" err="1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.Js</a:t>
                      </a:r>
                      <a:endParaRPr lang="ko-KR" altLang="en-US" sz="300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</a:t>
                      </a:r>
                      <a:endParaRPr lang="en-US" altLang="ko-KR" sz="23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자바스크립트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스레드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싱글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퍼포먼스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多 데이터전송프로그램</a:t>
                      </a:r>
                      <a:r>
                        <a:rPr lang="en-US" altLang="ko-KR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(I/O)</a:t>
                      </a:r>
                      <a:r>
                        <a:rPr lang="ko-KR" altLang="en-US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에 강점</a:t>
                      </a:r>
                      <a:r>
                        <a:rPr lang="en-US" altLang="ko-KR" sz="21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1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보편적인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사용편의성 어플리케이션 개발 가능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대표적 특징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런타임 환경의 풀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스텍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가능</a:t>
                      </a:r>
                      <a:endParaRPr lang="en-US" altLang="ko-KR" sz="19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프런트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엔드</a:t>
                      </a:r>
                      <a:endParaRPr lang="en-US" altLang="ko-KR" sz="19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백 </a:t>
                      </a:r>
                      <a:r>
                        <a:rPr lang="ko-KR" altLang="en-US" sz="19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엔드</a:t>
                      </a:r>
                      <a:r>
                        <a:rPr lang="en-US" altLang="ko-KR" sz="19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9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0174BED-07FC-4E59-8E03-A57347F5A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890955"/>
              </p:ext>
            </p:extLst>
          </p:nvPr>
        </p:nvGraphicFramePr>
        <p:xfrm>
          <a:off x="6794500" y="1413737"/>
          <a:ext cx="4899660" cy="47790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579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073862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spc="-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spc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3000" spc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</a:t>
                      </a:r>
                      <a:endParaRPr lang="en-US" altLang="ko-KR" sz="23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스레드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멀티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퍼포먼스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CPU</a:t>
                      </a:r>
                      <a:r>
                        <a:rPr lang="en-US" altLang="ko-KR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연산자 작업에 </a:t>
                      </a:r>
                      <a:endParaRPr lang="en-US" altLang="ko-KR" sz="23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3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강점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강력한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고성능 어플리케이션 개발 가능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대표적 특징</a:t>
                      </a:r>
                      <a:endParaRPr lang="ko-KR" altLang="en-US" sz="23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Java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를 베이스로 한 안정적인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환경 제공과 보안에 강함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842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B6A006-CBE3-4EE0-8C5F-4E2ED881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DD1A9BF4-7BF1-4CA6-8B47-B271D2FDC8A6}"/>
              </a:ext>
            </a:extLst>
          </p:cNvPr>
          <p:cNvSpPr/>
          <p:nvPr/>
        </p:nvSpPr>
        <p:spPr>
          <a:xfrm>
            <a:off x="1028966" y="2147777"/>
            <a:ext cx="10164725" cy="2562446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645" y="1245290"/>
            <a:ext cx="7809501" cy="42161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97BCD-6534-431F-B815-FB580E356F88}"/>
              </a:ext>
            </a:extLst>
          </p:cNvPr>
          <p:cNvSpPr txBox="1"/>
          <p:nvPr/>
        </p:nvSpPr>
        <p:spPr>
          <a:xfrm>
            <a:off x="244805" y="345646"/>
            <a:ext cx="66864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노드와 </a:t>
            </a:r>
            <a:r>
              <a:rPr lang="ko-KR" altLang="en-US" sz="3000" spc="-30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자바를 </a:t>
            </a:r>
            <a:r>
              <a:rPr lang="ko-KR" altLang="en-US" sz="3000" spc="-30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사</a:t>
            </a:r>
            <a:r>
              <a:rPr lang="ko-KR" altLang="en-US" sz="3000" spc="-30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용하는 </a:t>
            </a:r>
            <a:r>
              <a:rPr lang="ko-KR" altLang="en-US" sz="3000" spc="-300" dirty="0" smtClean="0">
                <a:solidFill>
                  <a:schemeClr val="bg1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대표적인 기업들</a:t>
            </a:r>
            <a:endParaRPr lang="ko-KR" altLang="en-US" sz="3000" spc="-300" dirty="0">
              <a:solidFill>
                <a:schemeClr val="bg1"/>
              </a:solidFill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8829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514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Java</a:t>
            </a:r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를 주로 사용하는 국가들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3939865" y="544176"/>
            <a:ext cx="1410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Countries using Java.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66B772-1819-4F88-92E3-E4CB514D9287}"/>
              </a:ext>
            </a:extLst>
          </p:cNvPr>
          <p:cNvGrpSpPr/>
          <p:nvPr/>
        </p:nvGrpSpPr>
        <p:grpSpPr>
          <a:xfrm>
            <a:off x="318428" y="1197963"/>
            <a:ext cx="11219581" cy="4838958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21E7E1D-FE5E-49C2-87C9-538EC9727A29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834D813-1F8C-44F2-B1DC-80732E90C029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B68F74F-57C0-4C8F-A754-BAA999ECBF2B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323C0B0-1F25-40C3-983F-BB2C8FB4693B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DB53688A-1EDF-4C65-A94E-FEEB9A4BAA90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AFE15E5-6D99-4603-9067-A956FF5FC12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8BCD202-FAF2-4D42-AAA6-5B02632B2AE1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EEE1A80-D333-4065-9138-F08496FB7463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D8E6F08-48C9-4541-A7A9-8B0054D4965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AB751E1-4C74-4568-946E-C9D9EAE48651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67AA698-9234-4EDD-B7EC-4AFFD4FEDEBF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EAFD7DF-8764-4687-AF87-9A663B30ABC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0DEAC7A-DE54-4B98-8B44-0626A42A28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5C81ED9-0801-4E11-A250-6A2A36E017C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EFD94E7-636A-4725-AD34-54B9CB49FEF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EE78AB-4B71-4075-B765-3CF1C394E352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1B9F3A5-D9D7-4799-8E52-CD0FFD7A76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7175700-876D-42EA-B423-0618BCD33BD3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4DF8D60-DA31-4132-865D-5649B64C0C52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E15291B-69AB-411F-8EAF-BA60DE9D65DE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741D8475-762F-45F5-85E1-A44A2817DC64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0FDC92B-AB0D-4BDF-A6B4-E3350E8237D6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BD56E18-BAE6-4FA9-B1AD-BD0292602E0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113B133-334D-4FFF-A07C-F787630D8E42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7F78C23-681B-4C03-934A-8B62C0D5B20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790E13C-6A13-4E33-9C7A-EB8660A04FA8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53F1E4A-7FA3-4DB3-890C-4674859B861F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3285C915-B625-4143-92C7-41E68D9E9F9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solidFill>
              <a:srgbClr val="FFC00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30A450C-F3A5-4ED1-96C9-654834834EF5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E7DA90B-D63F-4203-95C2-E5CFF07CBC15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EE3E1EE-7BD4-4390-8F91-896262B85FC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0DC9429-E8F5-487B-A1F5-210338023DF6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B435248-5262-4DDA-A5CD-AB6AC63715A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6708444C-CA3E-411F-AFD3-2E2A42855BB3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45C10E5-BBAE-4DC7-AAC6-DFA6A73F82A5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494C162-AAAE-4649-B4DF-0C7FF238DF5F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BAA3F50F-805A-433A-A9A2-BDFC48ACC29A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9FBD504-454A-4DD4-ADF9-1598AA9D2574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CDA96FE-1DF8-4C41-AEF0-4EFBD9034C7F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1E745DC-9025-4456-8FAC-77F7777BB1CC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A110822-A10B-4921-A506-B55DD101F0D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C1ACD-909A-4244-8943-F3DAA8F12CF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EBB8F20E-36CD-4495-8ECA-A8E352155BD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F8B2E4D-A1D9-446C-A2D4-0509FCB4E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DEA4BB8-1D44-4244-9363-0E0CCCA3718E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5C44A30-A286-45E3-B7E7-65035AAA17C1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51C8040-62A3-42E8-9377-ED80F602ECA5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5799D10-FA85-4FA4-B760-C85EDDF4EA0F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B73E46E-7D63-4A76-ADF5-4ADA3C4B3BBD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D0819C2-E0F7-4A2B-8F8B-1C0445449C3F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3BB4FC57-CF6E-47B4-9474-4C39BDBE9113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A8FF59C-F97D-4A6B-82B2-8B9E5101A9D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80A3189-DA08-49C9-9B1E-BA1D528FFAFF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6094082-4B7C-43D8-AF3C-78804CB9C3F7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10BD1AC-76E9-4F32-AC30-F7AA60C56AD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DDBC4F-BA8F-4E47-93CF-4DCBD47D92D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83C9B3D-31B1-4948-BDE6-DDF931F2616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135C43C-DDFD-466E-8530-237376A453C1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90B5223-32D1-44DB-8C0A-9BFCB9ADC93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DF4B2B3-C895-4CC5-8E99-53482E98E0AE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706FFA18-F69C-4B14-B572-1E7668D222D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DFBCA08-6F77-40C8-A1EA-CFE08DE14B53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223D49A-829B-4934-9DF9-EF7270AFE53A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7313F1F-DD42-432D-BB59-0F3EFFEF7C3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113668E-CEFC-4B44-A920-806EAA9DA7C5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CE316EA6-93B9-4FEE-8B9E-69071B83BFB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4E63311-D74F-47BC-945F-A495011D418A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39A7195-7FE7-4E4D-9015-1F06FAB34B5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F048DC9-BDEF-41BC-8342-857A9A5E457A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40AE2CAC-1480-47F3-BC8F-7EB0CC1EA71C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DF03A35-3BD4-40C8-AA4E-452C749D22B4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9FDCC6F7-9A85-4191-A3D5-3E8BD66A7F56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2647A82-01E5-4509-88E2-CDC52B6DD97B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A53FD0F-98F8-404D-B8DC-A75440F47E2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C11C8E-B80A-45F8-89E2-BE21BBB6DB4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33303E7-1ECF-4866-85D1-4D97C5418C5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9BD0B0F-541D-486D-9CFD-9F5325B0845F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ACE6BF6E-1CF5-4D2D-9398-129438BB52A7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70E188-DD44-4B62-93B6-B7129DCADDA6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8200BB8-98A8-41AB-AA58-EF812CFAFA3C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solidFill>
              <a:srgbClr val="FF000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139CB09-BDBB-4EDA-A5C9-CE63E73D98F7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065D4A8-1CBA-4723-9C3D-F041BF55E000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5C55024-BD9E-413B-BCCB-C2A08F42626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7496AC9-6953-4422-9A81-10889A5F8C4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AAF2F55-AE99-42D0-9F4E-75D9B0B971E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7CD2DA7D-934B-44BE-96B0-21576D1B525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3A283BBA-BD0F-4D68-A85B-922430625D73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2B3D185-4168-4B51-AC08-F77E38CC5E5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D97E272-40A0-4A96-BA2D-5A6A22B81B42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A25D24B-55A2-428A-A78C-7FF709F89C41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D7DF7B39-1F71-4B8A-9423-53F799B0CDE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3A4D763-6DB2-4463-AAFD-0BFC42E0A39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89357B-3B75-4762-8CA6-78806959B99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B7DF116D-99B8-4293-917D-643928F04002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6B0243E-036B-4009-98D2-8FA8972BCF3E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DCDB5B4-6205-49D1-B776-3415EF41BDB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5ECA9694-FE0B-4846-8DFA-F4B899B552AC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FED3ADF-0AF4-4746-B51C-51D7A0CD588E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87C3A0B3-5B2B-47B7-A628-1320D7CDB2B7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F3D201C-99D3-475E-8ADB-D26EA2D9D82B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240C5347-2495-47CF-8FDE-256191FE72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BF43CCFA-94C1-422D-9659-2E8A4ED553AD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0C2EE908-27A6-4052-A677-B5E012147F9D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3C0B7011-9209-4884-A511-0007FDD777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39B7178-08C6-4472-B5EB-A4C43A22CE9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0829327-A11E-47F6-A412-F7B33C5E8988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97156598-3EE3-4C92-AA4B-39C10F7FFEAE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C2A97F6-7789-484B-A9A0-E2BEAACC5A6F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D8FAC794-F911-45D3-BF95-8FCA6A928E2C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4806EAB2-424D-46A6-9BBF-7056A681BFA9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2A9D59C-BE2F-4C64-8C87-CAF597176CB6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8AD39D-56CE-4ADB-94D2-E90336911F67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77E3247-C13F-4344-B880-1B44EA145FB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9A0C5EB2-F8C0-4BCB-9085-0514F425F769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BF7BC27-E31D-43AF-8600-60E80013F19F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EF88C0CF-2E4D-426F-A1B0-9ED78A4FA13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63F99C1-A627-41F7-97E9-7E69E084C9FD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85EC50-2D8F-4766-A3C4-C8CC73CD388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09B93DEE-E578-4F79-B7D4-67797AA39DB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27CD04C9-2290-4824-BA34-69237AB11B4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852EE55C-A51F-4BDE-AF73-FA30B9D18B40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5EDDAB9-668E-470E-A60F-48FD9B6B6CF4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F476DB4-E6BC-4C15-BC66-3097235F9E50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0061438A-FC30-486D-B35B-3BA9749B091F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9F7901E3-3ADC-4A2A-8226-3B0CB65D1083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2DED6517-7A65-4E69-8332-2C6941174B28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72B4E94-E497-4F75-8EC5-656DCD888044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4EDF956-BB69-495C-8A05-7AC13A374C83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4ECE02-5E58-435B-A999-2B32C9CE0DE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6A2F269-AF25-4BC0-B99A-BC3314279A49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EC7AA496-F178-4F31-9B3D-8E3A2F189B0E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2052E70-C711-462C-A767-02B51FF68B6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1DC49D2-8BE6-4179-A3C4-5534A7FE56B2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612452AF-D612-4837-AB61-8D8E7A99DF7C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3E26C0E-6824-4E3D-9526-77F0186E316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D20ED1B-AD94-4CE1-A9EC-2654716A15A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ED4F0FD8-9BD0-42E8-AAF8-106FC926A3A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B3260913-0992-448B-A822-FC31541A031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F934DFC-0316-4087-A942-086779E1A8B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07351EF-8815-43C1-B88F-D55A79961A2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D8FD256-FD34-47F5-B042-29936543CCC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8A1E600D-2856-48FD-B781-AFA0DFE20E18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9FA0C3F-889F-4669-8610-42016382463D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2E80DE4F-B17D-43D1-AAF2-3613DDA53F69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A7F1B1-BE15-4049-9051-55147033AA73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5F263C4-5647-47AC-AEBB-6E2EEE03BEEB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335D922-6E25-4250-A8F1-58074F3844A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FE789F2-1C47-43A6-B040-67A3E98F55C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AFF373AE-F48A-4C15-819A-C4398AE70C7B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C2AA35F-571C-40EA-9B6E-62C0E774A69A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77A92ED-91FC-429C-8D09-F81D03F5FE0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0E1AFB8-9761-49E3-B5B7-276BFE1A21D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A179D75-F883-475A-9D84-77365A068760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2798FC2-3400-48AE-A28E-72C90F374786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E3A8C90-00C1-40A9-8B20-E826C1891F73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D4ADE1A-89DE-4ADA-9DC6-5C82D3404D9D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CA938F5B-D22F-4AAD-A373-627DAC5E4832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9AC6BB0-5B12-427C-93E9-34696843A1B3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2B1D2EE-3D4F-451C-94FC-623DABE713C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A05EB97B-5E30-4169-B999-BB5ED7C01E4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F0431B7-8182-495D-B187-E063366104FF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2948344-B721-4F97-85DF-0D04A2EB668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8D86E608-E2A4-4BE7-9098-9B979BCE3EEA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4FCBD68-5334-4F0C-B94F-F7B6E47E88C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87109B28-F6F1-428F-A452-BE1B1375CF3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A540CF1-2858-4AB1-86EC-84E5574D58F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65BF070-52E6-4397-95A6-D916CF5E7E59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BB893BC7-A4CC-4BFD-A877-BA199767F14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2027A18-6A2E-4A65-A277-AD14E7FC2817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1CF9E25F-DE5B-4ADA-89C9-AEAFFB3375F5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43868867-6959-459E-AAC6-88914B72FD59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892EBB3-E736-4169-BD86-F55D872D738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75026574-3D59-4D60-A086-0EDDB39E62AF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119790-A3AB-4135-A0E1-688C2494DBD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1A6D60D-E4C6-47C2-A291-9C5EDC4AA3D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BA47E59-6CCC-43B6-BB05-DFEE36CEF68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03AB02D-1B3D-4A96-B132-72561600F802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AE92C237-5BA1-403C-A1C6-FE1EC5F4459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5B7F086-C568-42D0-9204-FB3FEA7CD85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BD23D95-EED1-43B9-94C1-24004CFCBF13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39FB1A9-6092-4E3C-BF93-09296AECF504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798EF274-CEC2-46C7-B4DE-D4BE1DEFA2E2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9EB841-220E-45F9-9DEA-0334052A18D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7AD4EE09-5BE6-409D-880F-339DFCAFE9C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5606D56A-97CB-4CCA-B869-70F7926CD64D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95759FE-4FEB-45FA-91B5-3CB0EE0BFBD0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B0E895C9-9D30-4310-8DF9-01F41D6A6D68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2D90E9E-2505-42F3-91FD-5A2C8691A0D1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00053B1B-B7E1-450C-953A-E0317FE64DE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DBA10396-1FA1-481B-BA81-B700209B398B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CB127340-3142-4848-89EA-EAD4B2722EF0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23E0D3AA-C188-4F85-A2AD-56202F8DAA24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820E5FE0-AD93-4DA9-9CFA-0D373265F62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B7024F5-3367-4DCC-ADF0-EF4A93D8E348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7460E0B9-7EA2-47FA-8806-91BAF381666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AEEF4916-4A06-4F55-8DB9-E81157CD905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F4C567C6-9801-435F-95C4-3024B9E09C24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6387D8C-6F30-4383-A7E8-310DB9D96738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D5719990-C0A9-4C86-A208-F8766813A8B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5A477180-8F81-4432-B340-66DDDF4AD691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6A6ED28-377E-4CED-8DF7-8B27EAC123E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BE8FBCE5-A3CB-4101-B380-E80E1AB13067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4B2EE25-47A4-4F49-B449-486925EE9A16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30614F96-7B1F-42A7-97FA-FF2CA754593B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577537D-36AA-4FD3-BCB2-A30CB49CA9F5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B5669C76-4CFC-45AC-A927-B35EDFC0AF7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D53343D-1D4D-4F59-A83E-218C6201CCD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B46431F6-B113-4661-9892-F479E1693E08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84EF17BE-0038-4963-9AA6-39FCE57277BC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3F2CE449-AEA8-4A4D-8E6D-AE5FCC5F116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1C79577E-1C1E-4E4D-94B1-E913303A884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31949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459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Java</a:t>
            </a:r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스크립트를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주로 사용하는 국가들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5012504" y="511267"/>
            <a:ext cx="177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Countries using 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Java Script.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66B772-1819-4F88-92E3-E4CB514D9287}"/>
              </a:ext>
            </a:extLst>
          </p:cNvPr>
          <p:cNvGrpSpPr/>
          <p:nvPr/>
        </p:nvGrpSpPr>
        <p:grpSpPr>
          <a:xfrm>
            <a:off x="318428" y="1197963"/>
            <a:ext cx="11219581" cy="4838958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21E7E1D-FE5E-49C2-87C9-538EC9727A29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834D813-1F8C-44F2-B1DC-80732E90C029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B68F74F-57C0-4C8F-A754-BAA999ECBF2B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323C0B0-1F25-40C3-983F-BB2C8FB4693B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DB53688A-1EDF-4C65-A94E-FEEB9A4BAA90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AFE15E5-6D99-4603-9067-A956FF5FC12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8BCD202-FAF2-4D42-AAA6-5B02632B2AE1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EEE1A80-D333-4065-9138-F08496FB7463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D8E6F08-48C9-4541-A7A9-8B0054D4965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AB751E1-4C74-4568-946E-C9D9EAE48651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67AA698-9234-4EDD-B7EC-4AFFD4FEDEBF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EAFD7DF-8764-4687-AF87-9A663B30ABC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0DEAC7A-DE54-4B98-8B44-0626A42A28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5C81ED9-0801-4E11-A250-6A2A36E017C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EFD94E7-636A-4725-AD34-54B9CB49FEF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EE78AB-4B71-4075-B765-3CF1C394E352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1B9F3A5-D9D7-4799-8E52-CD0FFD7A76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7175700-876D-42EA-B423-0618BCD33BD3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4DF8D60-DA31-4132-865D-5649B64C0C52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E15291B-69AB-411F-8EAF-BA60DE9D65DE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741D8475-762F-45F5-85E1-A44A2817DC64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0FDC92B-AB0D-4BDF-A6B4-E3350E8237D6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BD56E18-BAE6-4FA9-B1AD-BD0292602E0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113B133-334D-4FFF-A07C-F787630D8E42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7F78C23-681B-4C03-934A-8B62C0D5B20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790E13C-6A13-4E33-9C7A-EB8660A04FA8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53F1E4A-7FA3-4DB3-890C-4674859B861F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3285C915-B625-4143-92C7-41E68D9E9F9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solidFill>
              <a:srgbClr val="FFC00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30A450C-F3A5-4ED1-96C9-654834834EF5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E7DA90B-D63F-4203-95C2-E5CFF07CBC15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EE3E1EE-7BD4-4390-8F91-896262B85FC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0DC9429-E8F5-487B-A1F5-210338023DF6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B435248-5262-4DDA-A5CD-AB6AC63715A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6708444C-CA3E-411F-AFD3-2E2A42855BB3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45C10E5-BBAE-4DC7-AAC6-DFA6A73F82A5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494C162-AAAE-4649-B4DF-0C7FF238DF5F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BAA3F50F-805A-433A-A9A2-BDFC48ACC29A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9FBD504-454A-4DD4-ADF9-1598AA9D2574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CDA96FE-1DF8-4C41-AEF0-4EFBD9034C7F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1E745DC-9025-4456-8FAC-77F7777BB1CC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A110822-A10B-4921-A506-B55DD101F0D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C1ACD-909A-4244-8943-F3DAA8F12CF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EBB8F20E-36CD-4495-8ECA-A8E352155BD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F8B2E4D-A1D9-446C-A2D4-0509FCB4E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DEA4BB8-1D44-4244-9363-0E0CCCA3718E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5C44A30-A286-45E3-B7E7-65035AAA17C1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51C8040-62A3-42E8-9377-ED80F602ECA5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5799D10-FA85-4FA4-B760-C85EDDF4EA0F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B73E46E-7D63-4A76-ADF5-4ADA3C4B3BBD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D0819C2-E0F7-4A2B-8F8B-1C0445449C3F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3BB4FC57-CF6E-47B4-9474-4C39BDBE9113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A8FF59C-F97D-4A6B-82B2-8B9E5101A9D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80A3189-DA08-49C9-9B1E-BA1D528FFAFF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6094082-4B7C-43D8-AF3C-78804CB9C3F7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10BD1AC-76E9-4F32-AC30-F7AA60C56AD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DDBC4F-BA8F-4E47-93CF-4DCBD47D92D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83C9B3D-31B1-4948-BDE6-DDF931F2616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135C43C-DDFD-466E-8530-237376A453C1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90B5223-32D1-44DB-8C0A-9BFCB9ADC93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DF4B2B3-C895-4CC5-8E99-53482E98E0AE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706FFA18-F69C-4B14-B572-1E7668D222D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DFBCA08-6F77-40C8-A1EA-CFE08DE14B53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223D49A-829B-4934-9DF9-EF7270AFE53A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7313F1F-DD42-432D-BB59-0F3EFFEF7C3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113668E-CEFC-4B44-A920-806EAA9DA7C5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CE316EA6-93B9-4FEE-8B9E-69071B83BFB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4E63311-D74F-47BC-945F-A495011D418A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39A7195-7FE7-4E4D-9015-1F06FAB34B5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F048DC9-BDEF-41BC-8342-857A9A5E457A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40AE2CAC-1480-47F3-BC8F-7EB0CC1EA71C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DF03A35-3BD4-40C8-AA4E-452C749D22B4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9FDCC6F7-9A85-4191-A3D5-3E8BD66A7F56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2647A82-01E5-4509-88E2-CDC52B6DD97B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A53FD0F-98F8-404D-B8DC-A75440F47E2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C11C8E-B80A-45F8-89E2-BE21BBB6DB4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33303E7-1ECF-4866-85D1-4D97C5418C5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9BD0B0F-541D-486D-9CFD-9F5325B0845F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ACE6BF6E-1CF5-4D2D-9398-129438BB52A7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70E188-DD44-4B62-93B6-B7129DCADDA6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8200BB8-98A8-41AB-AA58-EF812CFAFA3C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solidFill>
              <a:srgbClr val="FF000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139CB09-BDBB-4EDA-A5C9-CE63E73D98F7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065D4A8-1CBA-4723-9C3D-F041BF55E000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5C55024-BD9E-413B-BCCB-C2A08F42626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7496AC9-6953-4422-9A81-10889A5F8C4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AAF2F55-AE99-42D0-9F4E-75D9B0B971E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7CD2DA7D-934B-44BE-96B0-21576D1B525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3A283BBA-BD0F-4D68-A85B-922430625D73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2B3D185-4168-4B51-AC08-F77E38CC5E5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D97E272-40A0-4A96-BA2D-5A6A22B81B42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A25D24B-55A2-428A-A78C-7FF709F89C41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D7DF7B39-1F71-4B8A-9423-53F799B0CDE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3A4D763-6DB2-4463-AAFD-0BFC42E0A39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89357B-3B75-4762-8CA6-78806959B99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B7DF116D-99B8-4293-917D-643928F04002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6B0243E-036B-4009-98D2-8FA8972BCF3E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DCDB5B4-6205-49D1-B776-3415EF41BDB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5ECA9694-FE0B-4846-8DFA-F4B899B552AC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FED3ADF-0AF4-4746-B51C-51D7A0CD588E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87C3A0B3-5B2B-47B7-A628-1320D7CDB2B7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F3D201C-99D3-475E-8ADB-D26EA2D9D82B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240C5347-2495-47CF-8FDE-256191FE72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BF43CCFA-94C1-422D-9659-2E8A4ED553AD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0C2EE908-27A6-4052-A677-B5E012147F9D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3C0B7011-9209-4884-A511-0007FDD777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39B7178-08C6-4472-B5EB-A4C43A22CE9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0829327-A11E-47F6-A412-F7B33C5E8988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97156598-3EE3-4C92-AA4B-39C10F7FFEAE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C2A97F6-7789-484B-A9A0-E2BEAACC5A6F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D8FAC794-F911-45D3-BF95-8FCA6A928E2C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4806EAB2-424D-46A6-9BBF-7056A681BFA9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2A9D59C-BE2F-4C64-8C87-CAF597176CB6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8AD39D-56CE-4ADB-94D2-E90336911F67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77E3247-C13F-4344-B880-1B44EA145FB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9A0C5EB2-F8C0-4BCB-9085-0514F425F769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BF7BC27-E31D-43AF-8600-60E80013F19F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EF88C0CF-2E4D-426F-A1B0-9ED78A4FA13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63F99C1-A627-41F7-97E9-7E69E084C9FD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85EC50-2D8F-4766-A3C4-C8CC73CD388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09B93DEE-E578-4F79-B7D4-67797AA39DB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27CD04C9-2290-4824-BA34-69237AB11B4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852EE55C-A51F-4BDE-AF73-FA30B9D18B40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5EDDAB9-668E-470E-A60F-48FD9B6B6CF4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F476DB4-E6BC-4C15-BC66-3097235F9E50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0061438A-FC30-486D-B35B-3BA9749B091F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9F7901E3-3ADC-4A2A-8226-3B0CB65D1083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2DED6517-7A65-4E69-8332-2C6941174B28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72B4E94-E497-4F75-8EC5-656DCD888044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4EDF956-BB69-495C-8A05-7AC13A374C83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4ECE02-5E58-435B-A999-2B32C9CE0DE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6A2F269-AF25-4BC0-B99A-BC3314279A49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EC7AA496-F178-4F31-9B3D-8E3A2F189B0E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2052E70-C711-462C-A767-02B51FF68B6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1DC49D2-8BE6-4179-A3C4-5534A7FE56B2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612452AF-D612-4837-AB61-8D8E7A99DF7C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3E26C0E-6824-4E3D-9526-77F0186E316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D20ED1B-AD94-4CE1-A9EC-2654716A15A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ED4F0FD8-9BD0-42E8-AAF8-106FC926A3A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B3260913-0992-448B-A822-FC31541A031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F934DFC-0316-4087-A942-086779E1A8B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07351EF-8815-43C1-B88F-D55A79961A2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D8FD256-FD34-47F5-B042-29936543CCC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8A1E600D-2856-48FD-B781-AFA0DFE20E18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9FA0C3F-889F-4669-8610-42016382463D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2E80DE4F-B17D-43D1-AAF2-3613DDA53F69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A7F1B1-BE15-4049-9051-55147033AA73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5F263C4-5647-47AC-AEBB-6E2EEE03BEEB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335D922-6E25-4250-A8F1-58074F3844A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FE789F2-1C47-43A6-B040-67A3E98F55C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AFF373AE-F48A-4C15-819A-C4398AE70C7B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C2AA35F-571C-40EA-9B6E-62C0E774A69A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77A92ED-91FC-429C-8D09-F81D03F5FE0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0E1AFB8-9761-49E3-B5B7-276BFE1A21D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A179D75-F883-475A-9D84-77365A068760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2798FC2-3400-48AE-A28E-72C90F374786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E3A8C90-00C1-40A9-8B20-E826C1891F73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D4ADE1A-89DE-4ADA-9DC6-5C82D3404D9D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CA938F5B-D22F-4AAD-A373-627DAC5E4832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9AC6BB0-5B12-427C-93E9-34696843A1B3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2B1D2EE-3D4F-451C-94FC-623DABE713C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A05EB97B-5E30-4169-B999-BB5ED7C01E4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F0431B7-8182-495D-B187-E063366104FF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2948344-B721-4F97-85DF-0D04A2EB668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8D86E608-E2A4-4BE7-9098-9B979BCE3EEA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4FCBD68-5334-4F0C-B94F-F7B6E47E88C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87109B28-F6F1-428F-A452-BE1B1375CF3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A540CF1-2858-4AB1-86EC-84E5574D58F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solidFill>
              <a:srgbClr val="92D05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65BF070-52E6-4397-95A6-D916CF5E7E59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BB893BC7-A4CC-4BFD-A877-BA199767F14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2027A18-6A2E-4A65-A277-AD14E7FC2817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1CF9E25F-DE5B-4ADA-89C9-AEAFFB3375F5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43868867-6959-459E-AAC6-88914B72FD59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892EBB3-E736-4169-BD86-F55D872D738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75026574-3D59-4D60-A086-0EDDB39E62AF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119790-A3AB-4135-A0E1-688C2494DBD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1A6D60D-E4C6-47C2-A291-9C5EDC4AA3D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BA47E59-6CCC-43B6-BB05-DFEE36CEF68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03AB02D-1B3D-4A96-B132-72561600F802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AE92C237-5BA1-403C-A1C6-FE1EC5F4459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5B7F086-C568-42D0-9204-FB3FEA7CD85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BD23D95-EED1-43B9-94C1-24004CFCBF13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39FB1A9-6092-4E3C-BF93-09296AECF504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798EF274-CEC2-46C7-B4DE-D4BE1DEFA2E2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9EB841-220E-45F9-9DEA-0334052A18D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7AD4EE09-5BE6-409D-880F-339DFCAFE9C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5606D56A-97CB-4CCA-B869-70F7926CD64D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95759FE-4FEB-45FA-91B5-3CB0EE0BFBD0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B0E895C9-9D30-4310-8DF9-01F41D6A6D68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2D90E9E-2505-42F3-91FD-5A2C8691A0D1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00053B1B-B7E1-450C-953A-E0317FE64DE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DBA10396-1FA1-481B-BA81-B700209B398B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CB127340-3142-4848-89EA-EAD4B2722EF0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23E0D3AA-C188-4F85-A2AD-56202F8DAA24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820E5FE0-AD93-4DA9-9CFA-0D373265F62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B7024F5-3367-4DCC-ADF0-EF4A93D8E348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7460E0B9-7EA2-47FA-8806-91BAF381666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AEEF4916-4A06-4F55-8DB9-E81157CD905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F4C567C6-9801-435F-95C4-3024B9E09C24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6387D8C-6F30-4383-A7E8-310DB9D96738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D5719990-C0A9-4C86-A208-F8766813A8B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5A477180-8F81-4432-B340-66DDDF4AD691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6A6ED28-377E-4CED-8DF7-8B27EAC123E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BE8FBCE5-A3CB-4101-B380-E80E1AB13067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4B2EE25-47A4-4F49-B449-486925EE9A16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30614F96-7B1F-42A7-97FA-FF2CA754593B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577537D-36AA-4FD3-BCB2-A30CB49CA9F5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B5669C76-4CFC-45AC-A927-B35EDFC0AF7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D53343D-1D4D-4F59-A83E-218C6201CCD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B46431F6-B113-4661-9892-F479E1693E08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84EF17BE-0038-4963-9AA6-39FCE57277BC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3F2CE449-AEA8-4A4D-8E6D-AE5FCC5F116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1C79577E-1C1E-4E4D-94B1-E913303A884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5470" y="5421281"/>
            <a:ext cx="6278120" cy="41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261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566B772-1819-4F88-92E3-E4CB514D9287}"/>
              </a:ext>
            </a:extLst>
          </p:cNvPr>
          <p:cNvGrpSpPr/>
          <p:nvPr/>
        </p:nvGrpSpPr>
        <p:grpSpPr>
          <a:xfrm>
            <a:off x="318428" y="1197963"/>
            <a:ext cx="11219581" cy="4838958"/>
            <a:chOff x="828674" y="1206872"/>
            <a:chExt cx="11219581" cy="4838958"/>
          </a:xfrm>
          <a:solidFill>
            <a:schemeClr val="accent1"/>
          </a:solidFill>
        </p:grpSpPr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D21E7E1D-FE5E-49C2-87C9-538EC9727A29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834D813-1F8C-44F2-B1DC-80732E90C029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5B68F74F-57C0-4C8F-A754-BAA999ECBF2B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7323C0B0-1F25-40C3-983F-BB2C8FB4693B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DB53688A-1EDF-4C65-A94E-FEEB9A4BAA90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AFE15E5-6D99-4603-9067-A956FF5FC125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8BCD202-FAF2-4D42-AAA6-5B02632B2AE1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6EEE1A80-D333-4065-9138-F08496FB7463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ED8E6F08-48C9-4541-A7A9-8B0054D4965D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8AB751E1-4C74-4568-946E-C9D9EAE48651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167AA698-9234-4EDD-B7EC-4AFFD4FEDEBF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7EAFD7DF-8764-4687-AF87-9A663B30ABC9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0DEAC7A-DE54-4B98-8B44-0626A42A2852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55C81ED9-0801-4E11-A250-6A2A36E017C4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FEFD94E7-636A-4725-AD34-54B9CB49FEF2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EE78AB-4B71-4075-B765-3CF1C394E352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1B9F3A5-D9D7-4799-8E52-CD0FFD7A760A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B7175700-876D-42EA-B423-0618BCD33BD3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34DF8D60-DA31-4132-865D-5649B64C0C52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CE15291B-69AB-411F-8EAF-BA60DE9D65DE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741D8475-762F-45F5-85E1-A44A2817DC64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C0FDC92B-AB0D-4BDF-A6B4-E3350E8237D6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ABD56E18-BAE6-4FA9-B1AD-BD0292602E0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1113B133-334D-4FFF-A07C-F787630D8E42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7F78C23-681B-4C03-934A-8B62C0D5B20A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B790E13C-6A13-4E33-9C7A-EB8660A04FA8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53F1E4A-7FA3-4DB3-890C-4674859B861F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3285C915-B625-4143-92C7-41E68D9E9F90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solidFill>
              <a:srgbClr val="FFC00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130A450C-F3A5-4ED1-96C9-654834834EF5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E7DA90B-D63F-4203-95C2-E5CFF07CBC15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2EE3E1EE-7BD4-4390-8F91-896262B85FCB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F0DC9429-E8F5-487B-A1F5-210338023DF6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B435248-5262-4DDA-A5CD-AB6AC63715A8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6708444C-CA3E-411F-AFD3-2E2A42855BB3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F45C10E5-BBAE-4DC7-AAC6-DFA6A73F82A5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494C162-AAAE-4649-B4DF-0C7FF238DF5F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BAA3F50F-805A-433A-A9A2-BDFC48ACC29A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09FBD504-454A-4DD4-ADF9-1598AA9D2574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CDA96FE-1DF8-4C41-AEF0-4EFBD9034C7F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F1E745DC-9025-4456-8FAC-77F7777BB1CC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A110822-A10B-4921-A506-B55DD101F0D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BCC1ACD-909A-4244-8943-F3DAA8F12CF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EBB8F20E-36CD-4495-8ECA-A8E352155BDA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1F8B2E4D-A1D9-446C-A2D4-0509FCB4EC20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6DEA4BB8-1D44-4244-9363-0E0CCCA3718E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5C44A30-A286-45E3-B7E7-65035AAA17C1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E51C8040-62A3-42E8-9377-ED80F602ECA5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F5799D10-FA85-4FA4-B760-C85EDDF4EA0F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EB73E46E-7D63-4A76-ADF5-4ADA3C4B3BBD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4D0819C2-E0F7-4A2B-8F8B-1C0445449C3F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3BB4FC57-CF6E-47B4-9474-4C39BDBE9113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A8FF59C-F97D-4A6B-82B2-8B9E5101A9DC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180A3189-DA08-49C9-9B1E-BA1D528FFAFF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6094082-4B7C-43D8-AF3C-78804CB9C3F7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10BD1AC-76E9-4F32-AC30-F7AA60C56AD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B9DDBC4F-BA8F-4E47-93CF-4DCBD47D92D2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83C9B3D-31B1-4948-BDE6-DDF931F26166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C135C43C-DDFD-466E-8530-237376A453C1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590B5223-32D1-44DB-8C0A-9BFCB9ADC93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DF4B2B3-C895-4CC5-8E99-53482E98E0AE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706FFA18-F69C-4B14-B572-1E7668D222D4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BDFBCA08-6F77-40C8-A1EA-CFE08DE14B53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8223D49A-829B-4934-9DF9-EF7270AFE53A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E7313F1F-DD42-432D-BB59-0F3EFFEF7C33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0113668E-CEFC-4B44-A920-806EAA9DA7C5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CE316EA6-93B9-4FEE-8B9E-69071B83BFB2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4E63311-D74F-47BC-945F-A495011D418A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39A7195-7FE7-4E4D-9015-1F06FAB34B58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F048DC9-BDEF-41BC-8342-857A9A5E457A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40AE2CAC-1480-47F3-BC8F-7EB0CC1EA71C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7DF03A35-3BD4-40C8-AA4E-452C749D22B4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9FDCC6F7-9A85-4191-A3D5-3E8BD66A7F56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2647A82-01E5-4509-88E2-CDC52B6DD97B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7A53FD0F-98F8-404D-B8DC-A75440F47E2C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EC11C8E-B80A-45F8-89E2-BE21BBB6DB4A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C33303E7-1ECF-4866-85D1-4D97C5418C5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99BD0B0F-541D-486D-9CFD-9F5325B0845F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ACE6BF6E-1CF5-4D2D-9398-129438BB52A7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70E188-DD44-4B62-93B6-B7129DCADDA6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68200BB8-98A8-41AB-AA58-EF812CFAFA3C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solidFill>
              <a:srgbClr val="FF0000"/>
            </a:solidFill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2139CB09-BDBB-4EDA-A5C9-CE63E73D98F7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065D4A8-1CBA-4723-9C3D-F041BF55E000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05C55024-BD9E-413B-BCCB-C2A08F426266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87496AC9-6953-4422-9A81-10889A5F8C4D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CAAF2F55-AE99-42D0-9F4E-75D9B0B971E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7CD2DA7D-934B-44BE-96B0-21576D1B525A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3A283BBA-BD0F-4D68-A85B-922430625D73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2B3D185-4168-4B51-AC08-F77E38CC5E5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D97E272-40A0-4A96-BA2D-5A6A22B81B42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A25D24B-55A2-428A-A78C-7FF709F89C41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D7DF7B39-1F71-4B8A-9423-53F799B0CDE1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73A4D763-6DB2-4463-AAFD-0BFC42E0A39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A389357B-3B75-4762-8CA6-78806959B998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B7DF116D-99B8-4293-917D-643928F04002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6B0243E-036B-4009-98D2-8FA8972BCF3E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1DCDB5B4-6205-49D1-B776-3415EF41BDB6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5ECA9694-FE0B-4846-8DFA-F4B899B552AC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5FED3ADF-0AF4-4746-B51C-51D7A0CD588E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87C3A0B3-5B2B-47B7-A628-1320D7CDB2B7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2F3D201C-99D3-475E-8ADB-D26EA2D9D82B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240C5347-2495-47CF-8FDE-256191FE722E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BF43CCFA-94C1-422D-9659-2E8A4ED553AD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0C2EE908-27A6-4052-A677-B5E012147F9D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3C0B7011-9209-4884-A511-0007FDD777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39B7178-08C6-4472-B5EB-A4C43A22CE95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50829327-A11E-47F6-A412-F7B33C5E8988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97156598-3EE3-4C92-AA4B-39C10F7FFEAE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DC2A97F6-7789-484B-A9A0-E2BEAACC5A6F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D8FAC794-F911-45D3-BF95-8FCA6A928E2C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4806EAB2-424D-46A6-9BBF-7056A681BFA9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82A9D59C-BE2F-4C64-8C87-CAF597176CB6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E8AD39D-56CE-4ADB-94D2-E90336911F67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777E3247-C13F-4344-B880-1B44EA145FBA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9A0C5EB2-F8C0-4BCB-9085-0514F425F769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ABF7BC27-E31D-43AF-8600-60E80013F19F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EF88C0CF-2E4D-426F-A1B0-9ED78A4FA133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D63F99C1-A627-41F7-97E9-7E69E084C9FD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EC85EC50-2D8F-4766-A3C4-C8CC73CD388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09B93DEE-E578-4F79-B7D4-67797AA39DB8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27CD04C9-2290-4824-BA34-69237AB11B4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852EE55C-A51F-4BDE-AF73-FA30B9D18B40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75EDDAB9-668E-470E-A60F-48FD9B6B6CF4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BF476DB4-E6BC-4C15-BC66-3097235F9E50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0061438A-FC30-486D-B35B-3BA9749B091F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9F7901E3-3ADC-4A2A-8226-3B0CB65D1083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2DED6517-7A65-4E69-8332-2C6941174B28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672B4E94-E497-4F75-8EC5-656DCD888044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4EDF956-BB69-495C-8A05-7AC13A374C83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5E4ECE02-5E58-435B-A999-2B32C9CE0DE3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36A2F269-AF25-4BC0-B99A-BC3314279A49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EC7AA496-F178-4F31-9B3D-8E3A2F189B0E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2052E70-C711-462C-A767-02B51FF68B64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1DC49D2-8BE6-4179-A3C4-5534A7FE56B2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612452AF-D612-4837-AB61-8D8E7A99DF7C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93E26C0E-6824-4E3D-9526-77F0186E3163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DD20ED1B-AD94-4CE1-A9EC-2654716A15A5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ED4F0FD8-9BD0-42E8-AAF8-106FC926A3A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B3260913-0992-448B-A822-FC31541A0313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F934DFC-0316-4087-A942-086779E1A8BB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507351EF-8815-43C1-B88F-D55A79961A21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6D8FD256-FD34-47F5-B042-29936543CCC3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8A1E600D-2856-48FD-B781-AFA0DFE20E18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D9FA0C3F-889F-4669-8610-42016382463D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2E80DE4F-B17D-43D1-AAF2-3613DDA53F69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21A7F1B1-BE15-4049-9051-55147033AA73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85F263C4-5647-47AC-AEBB-6E2EEE03BEEB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7335D922-6E25-4250-A8F1-58074F3844A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FE789F2-1C47-43A6-B040-67A3E98F55C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AFF373AE-F48A-4C15-819A-C4398AE70C7B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6C2AA35F-571C-40EA-9B6E-62C0E774A69A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A77A92ED-91FC-429C-8D09-F81D03F5FE0A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40E1AFB8-9761-49E3-B5B7-276BFE1A21D0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EA179D75-F883-475A-9D84-77365A068760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C2798FC2-3400-48AE-A28E-72C90F374786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E3A8C90-00C1-40A9-8B20-E826C1891F73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0D4ADE1A-89DE-4ADA-9DC6-5C82D3404D9D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CA938F5B-D22F-4AAD-A373-627DAC5E4832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79AC6BB0-5B12-427C-93E9-34696843A1B3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82B1D2EE-3D4F-451C-94FC-623DABE713C7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A05EB97B-5E30-4169-B999-BB5ED7C01E43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DF0431B7-8182-495D-B187-E063366104FF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42948344-B721-4F97-85DF-0D04A2EB6682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8D86E608-E2A4-4BE7-9098-9B979BCE3EEA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B4FCBD68-5334-4F0C-B94F-F7B6E47E88CE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87109B28-F6F1-428F-A452-BE1B1375CF3B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5A540CF1-2858-4AB1-86EC-84E5574D58FD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265BF070-52E6-4397-95A6-D916CF5E7E59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BB893BC7-A4CC-4BFD-A877-BA199767F14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F2027A18-6A2E-4A65-A277-AD14E7FC2817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1CF9E25F-DE5B-4ADA-89C9-AEAFFB3375F5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43868867-6959-459E-AAC6-88914B72FD59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5892EBB3-E736-4169-BD86-F55D872D738B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75026574-3D59-4D60-A086-0EDDB39E62AF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8E119790-A3AB-4135-A0E1-688C2494DBD2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71A6D60D-E4C6-47C2-A291-9C5EDC4AA3D7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7BA47E59-6CCC-43B6-BB05-DFEE36CEF683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03AB02D-1B3D-4A96-B132-72561600F802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AE92C237-5BA1-403C-A1C6-FE1EC5F44594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65B7F086-C568-42D0-9204-FB3FEA7CD85E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BD23D95-EED1-43B9-94C1-24004CFCBF13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F39FB1A9-6092-4E3C-BF93-09296AECF504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798EF274-CEC2-46C7-B4DE-D4BE1DEFA2E2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209EB841-220E-45F9-9DEA-0334052A18D4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7AD4EE09-5BE6-409D-880F-339DFCAFE9CC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5606D56A-97CB-4CCA-B869-70F7926CD64D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95759FE-4FEB-45FA-91B5-3CB0EE0BFBD0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B0E895C9-9D30-4310-8DF9-01F41D6A6D68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F2D90E9E-2505-42F3-91FD-5A2C8691A0D1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00053B1B-B7E1-450C-953A-E0317FE64DE2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DBA10396-1FA1-481B-BA81-B700209B398B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CB127340-3142-4848-89EA-EAD4B2722EF0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23E0D3AA-C188-4F85-A2AD-56202F8DAA24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820E5FE0-AD93-4DA9-9CFA-0D373265F622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CB7024F5-3367-4DCC-ADF0-EF4A93D8E348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7460E0B9-7EA2-47FA-8806-91BAF3816663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AEEF4916-4A06-4F55-8DB9-E81157CD9050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F4C567C6-9801-435F-95C4-3024B9E09C24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6387D8C-6F30-4383-A7E8-310DB9D96738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D5719990-C0A9-4C86-A208-F8766813A8BD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5A477180-8F81-4432-B340-66DDDF4AD691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6A6ED28-377E-4CED-8DF7-8B27EAC123EA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BE8FBCE5-A3CB-4101-B380-E80E1AB13067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14B2EE25-47A4-4F49-B449-486925EE9A16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30614F96-7B1F-42A7-97FA-FF2CA754593B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6577537D-36AA-4FD3-BCB2-A30CB49CA9F5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B5669C76-4CFC-45AC-A927-B35EDFC0AF7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9D53343D-1D4D-4F59-A83E-218C6201CCD6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B46431F6-B113-4661-9892-F479E1693E08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84EF17BE-0038-4963-9AA6-39FCE57277BC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3F2CE449-AEA8-4A4D-8E6D-AE5FCC5F1166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1C79577E-1C1E-4E4D-94B1-E913303A884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42" name="TextBox 241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459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Java</a:t>
            </a:r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스크립트를 </a:t>
            </a:r>
            <a:r>
              <a:rPr lang="ko-KR" altLang="en-US" sz="2400" spc="-300" dirty="0">
                <a:solidFill>
                  <a:schemeClr val="accent6">
                    <a:lumMod val="50000"/>
                  </a:schemeClr>
                </a:solidFill>
              </a:rPr>
              <a:t>주로 사용하는 국가들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5012504" y="511267"/>
            <a:ext cx="177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50000"/>
                  </a:schemeClr>
                </a:solidFill>
              </a:rPr>
              <a:t>Countries using 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Java Script.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3289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95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어떤 개발도구를 더 선호하나요</a:t>
            </a:r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4397196" y="501675"/>
            <a:ext cx="2443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What development tools do you proper?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래픽 1" descr="사람">
            <a:extLst>
              <a:ext uri="{FF2B5EF4-FFF2-40B4-BE49-F238E27FC236}">
                <a16:creationId xmlns:a16="http://schemas.microsoft.com/office/drawing/2014/main" id="{C396EECD-6CAC-4B41-AD1B-52666069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6541" y="2023742"/>
            <a:ext cx="914400" cy="914400"/>
          </a:xfrm>
          <a:prstGeom prst="rect">
            <a:avLst/>
          </a:prstGeom>
        </p:spPr>
      </p:pic>
      <p:pic>
        <p:nvPicPr>
          <p:cNvPr id="6" name="그래픽 5" descr="사람">
            <a:extLst>
              <a:ext uri="{FF2B5EF4-FFF2-40B4-BE49-F238E27FC236}">
                <a16:creationId xmlns:a16="http://schemas.microsoft.com/office/drawing/2014/main" id="{C3E84623-5158-4F0C-9F64-AB5899D8B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6621" y="2023742"/>
            <a:ext cx="914400" cy="914400"/>
          </a:xfrm>
          <a:prstGeom prst="rect">
            <a:avLst/>
          </a:prstGeom>
        </p:spPr>
      </p:pic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60BF0560-3EFE-4127-A956-780D99390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701" y="2023742"/>
            <a:ext cx="914400" cy="914400"/>
          </a:xfrm>
          <a:prstGeom prst="rect">
            <a:avLst/>
          </a:prstGeom>
        </p:spPr>
      </p:pic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6AA1E86C-403B-4C2F-8789-EBD92745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781" y="2023742"/>
            <a:ext cx="914400" cy="914400"/>
          </a:xfrm>
          <a:prstGeom prst="rect">
            <a:avLst/>
          </a:prstGeom>
        </p:spPr>
      </p:pic>
      <p:pic>
        <p:nvPicPr>
          <p:cNvPr id="10" name="그래픽 9" descr="사람">
            <a:extLst>
              <a:ext uri="{FF2B5EF4-FFF2-40B4-BE49-F238E27FC236}">
                <a16:creationId xmlns:a16="http://schemas.microsoft.com/office/drawing/2014/main" id="{14BBF151-1F3B-4769-A487-0A089FDE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861" y="2023742"/>
            <a:ext cx="914400" cy="914400"/>
          </a:xfrm>
          <a:prstGeom prst="rect">
            <a:avLst/>
          </a:prstGeom>
        </p:spPr>
      </p:pic>
      <p:pic>
        <p:nvPicPr>
          <p:cNvPr id="11" name="그래픽 10" descr="사람">
            <a:extLst>
              <a:ext uri="{FF2B5EF4-FFF2-40B4-BE49-F238E27FC236}">
                <a16:creationId xmlns:a16="http://schemas.microsoft.com/office/drawing/2014/main" id="{E3E1C2A3-6F25-42ED-B425-870F0BCB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941" y="2023742"/>
            <a:ext cx="914400" cy="914400"/>
          </a:xfrm>
          <a:prstGeom prst="rect">
            <a:avLst/>
          </a:prstGeom>
        </p:spPr>
      </p:pic>
      <p:pic>
        <p:nvPicPr>
          <p:cNvPr id="12" name="그래픽 11" descr="사람">
            <a:extLst>
              <a:ext uri="{FF2B5EF4-FFF2-40B4-BE49-F238E27FC236}">
                <a16:creationId xmlns:a16="http://schemas.microsoft.com/office/drawing/2014/main" id="{C025C867-8A53-451C-ADBA-BFC6048C4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021" y="2023742"/>
            <a:ext cx="914400" cy="914400"/>
          </a:xfrm>
          <a:prstGeom prst="rect">
            <a:avLst/>
          </a:prstGeom>
        </p:spPr>
      </p:pic>
      <p:pic>
        <p:nvPicPr>
          <p:cNvPr id="13" name="그래픽 12" descr="사람">
            <a:extLst>
              <a:ext uri="{FF2B5EF4-FFF2-40B4-BE49-F238E27FC236}">
                <a16:creationId xmlns:a16="http://schemas.microsoft.com/office/drawing/2014/main" id="{7B380AC1-D303-49A2-A3CD-D319DF445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7101" y="2023742"/>
            <a:ext cx="914400" cy="914400"/>
          </a:xfrm>
          <a:prstGeom prst="rect">
            <a:avLst/>
          </a:prstGeom>
        </p:spPr>
      </p:pic>
      <p:pic>
        <p:nvPicPr>
          <p:cNvPr id="14" name="그래픽 13" descr="사람">
            <a:extLst>
              <a:ext uri="{FF2B5EF4-FFF2-40B4-BE49-F238E27FC236}">
                <a16:creationId xmlns:a16="http://schemas.microsoft.com/office/drawing/2014/main" id="{2CEDA809-C7A4-4B8E-80F3-326CCAA6F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7181" y="2023742"/>
            <a:ext cx="914400" cy="914400"/>
          </a:xfrm>
          <a:prstGeom prst="rect">
            <a:avLst/>
          </a:prstGeom>
        </p:spPr>
      </p:pic>
      <p:pic>
        <p:nvPicPr>
          <p:cNvPr id="15" name="그래픽 14" descr="사람">
            <a:extLst>
              <a:ext uri="{FF2B5EF4-FFF2-40B4-BE49-F238E27FC236}">
                <a16:creationId xmlns:a16="http://schemas.microsoft.com/office/drawing/2014/main" id="{585F5B29-D262-425F-9923-FF9C3ED0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7261" y="2023742"/>
            <a:ext cx="914400" cy="914400"/>
          </a:xfrm>
          <a:prstGeom prst="rect">
            <a:avLst/>
          </a:prstGeom>
        </p:spPr>
      </p:pic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676A874F-DD3B-4157-8707-682C3AAD115A}"/>
              </a:ext>
            </a:extLst>
          </p:cNvPr>
          <p:cNvSpPr/>
          <p:nvPr/>
        </p:nvSpPr>
        <p:spPr>
          <a:xfrm>
            <a:off x="1466701" y="169354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59FBD-F733-4DB5-933A-FDA1DE431640}"/>
              </a:ext>
            </a:extLst>
          </p:cNvPr>
          <p:cNvSpPr txBox="1"/>
          <p:nvPr/>
        </p:nvSpPr>
        <p:spPr>
          <a:xfrm>
            <a:off x="3342843" y="1368244"/>
            <a:ext cx="580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en-US" altLang="ko-KR" sz="2800" dirty="0" smtClean="0"/>
              <a:t>Java</a:t>
            </a:r>
            <a:r>
              <a:rPr lang="ko-KR" altLang="en-US" sz="2800" dirty="0" smtClean="0"/>
              <a:t>이라고 </a:t>
            </a:r>
            <a:r>
              <a:rPr lang="ko-KR" altLang="en-US" sz="2800" dirty="0"/>
              <a:t>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FD1DB8-B4F6-4DC4-89A8-307E131A0B24}"/>
              </a:ext>
            </a:extLst>
          </p:cNvPr>
          <p:cNvSpPr/>
          <p:nvPr/>
        </p:nvSpPr>
        <p:spPr>
          <a:xfrm>
            <a:off x="4695718" y="131057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BEBFC-D782-43EB-A73C-FF8B80129772}"/>
              </a:ext>
            </a:extLst>
          </p:cNvPr>
          <p:cNvSpPr txBox="1"/>
          <p:nvPr/>
        </p:nvSpPr>
        <p:spPr>
          <a:xfrm>
            <a:off x="4751624" y="130077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" name="그래픽 24" descr="여자">
            <a:extLst>
              <a:ext uri="{FF2B5EF4-FFF2-40B4-BE49-F238E27FC236}">
                <a16:creationId xmlns:a16="http://schemas.microsoft.com/office/drawing/2014/main" id="{BD2AE9D9-A8CE-45E9-8F25-9FCEF32A1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5035394"/>
            <a:ext cx="914400" cy="914400"/>
          </a:xfrm>
          <a:prstGeom prst="rect">
            <a:avLst/>
          </a:prstGeom>
        </p:spPr>
      </p:pic>
      <p:pic>
        <p:nvPicPr>
          <p:cNvPr id="27" name="그래픽 26" descr="여자">
            <a:extLst>
              <a:ext uri="{FF2B5EF4-FFF2-40B4-BE49-F238E27FC236}">
                <a16:creationId xmlns:a16="http://schemas.microsoft.com/office/drawing/2014/main" id="{8B66A90F-E5A9-4E05-B63D-8145DC188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5035394"/>
            <a:ext cx="914400" cy="914400"/>
          </a:xfrm>
          <a:prstGeom prst="rect">
            <a:avLst/>
          </a:prstGeom>
        </p:spPr>
      </p:pic>
      <p:pic>
        <p:nvPicPr>
          <p:cNvPr id="29" name="그래픽 28" descr="여자">
            <a:extLst>
              <a:ext uri="{FF2B5EF4-FFF2-40B4-BE49-F238E27FC236}">
                <a16:creationId xmlns:a16="http://schemas.microsoft.com/office/drawing/2014/main" id="{EE6174E7-CD5D-4171-BB63-F9BA6E41B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5035394"/>
            <a:ext cx="914400" cy="914400"/>
          </a:xfrm>
          <a:prstGeom prst="rect">
            <a:avLst/>
          </a:prstGeom>
        </p:spPr>
      </p:pic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8F1EFB17-BAE7-4970-9914-912BC894E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5035394"/>
            <a:ext cx="914400" cy="914400"/>
          </a:xfrm>
          <a:prstGeom prst="rect">
            <a:avLst/>
          </a:prstGeom>
        </p:spPr>
      </p:pic>
      <p:pic>
        <p:nvPicPr>
          <p:cNvPr id="33" name="그래픽 32" descr="여자">
            <a:extLst>
              <a:ext uri="{FF2B5EF4-FFF2-40B4-BE49-F238E27FC236}">
                <a16:creationId xmlns:a16="http://schemas.microsoft.com/office/drawing/2014/main" id="{AB061621-5B72-4217-B143-05C82F45A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5035394"/>
            <a:ext cx="914400" cy="914400"/>
          </a:xfrm>
          <a:prstGeom prst="rect">
            <a:avLst/>
          </a:prstGeom>
        </p:spPr>
      </p:pic>
      <p:pic>
        <p:nvPicPr>
          <p:cNvPr id="35" name="그래픽 34" descr="여자">
            <a:extLst>
              <a:ext uri="{FF2B5EF4-FFF2-40B4-BE49-F238E27FC236}">
                <a16:creationId xmlns:a16="http://schemas.microsoft.com/office/drawing/2014/main" id="{D0D06FB7-62E4-47AF-8A45-D62653C7B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5035394"/>
            <a:ext cx="914400" cy="914400"/>
          </a:xfrm>
          <a:prstGeom prst="rect">
            <a:avLst/>
          </a:prstGeom>
        </p:spPr>
      </p:pic>
      <p:pic>
        <p:nvPicPr>
          <p:cNvPr id="57" name="그래픽 56" descr="여자">
            <a:extLst>
              <a:ext uri="{FF2B5EF4-FFF2-40B4-BE49-F238E27FC236}">
                <a16:creationId xmlns:a16="http://schemas.microsoft.com/office/drawing/2014/main" id="{B55EC6E0-C827-4D68-9EF4-3F10B60A7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8920" y="5035394"/>
            <a:ext cx="914400" cy="914400"/>
          </a:xfrm>
          <a:prstGeom prst="rect">
            <a:avLst/>
          </a:prstGeom>
        </p:spPr>
      </p:pic>
      <p:pic>
        <p:nvPicPr>
          <p:cNvPr id="59" name="그래픽 58" descr="여자">
            <a:extLst>
              <a:ext uri="{FF2B5EF4-FFF2-40B4-BE49-F238E27FC236}">
                <a16:creationId xmlns:a16="http://schemas.microsoft.com/office/drawing/2014/main" id="{02049841-1BE5-4E79-AF91-692C5FCF0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000" y="5035394"/>
            <a:ext cx="914400" cy="914400"/>
          </a:xfrm>
          <a:prstGeom prst="rect">
            <a:avLst/>
          </a:prstGeom>
        </p:spPr>
      </p:pic>
      <p:pic>
        <p:nvPicPr>
          <p:cNvPr id="61" name="그래픽 60" descr="여자">
            <a:extLst>
              <a:ext uri="{FF2B5EF4-FFF2-40B4-BE49-F238E27FC236}">
                <a16:creationId xmlns:a16="http://schemas.microsoft.com/office/drawing/2014/main" id="{BA464184-20D7-4057-9800-FF87F740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5035394"/>
            <a:ext cx="914400" cy="914400"/>
          </a:xfrm>
          <a:prstGeom prst="rect">
            <a:avLst/>
          </a:prstGeom>
        </p:spPr>
      </p:pic>
      <p:pic>
        <p:nvPicPr>
          <p:cNvPr id="63" name="그래픽 62" descr="여자">
            <a:extLst>
              <a:ext uri="{FF2B5EF4-FFF2-40B4-BE49-F238E27FC236}">
                <a16:creationId xmlns:a16="http://schemas.microsoft.com/office/drawing/2014/main" id="{9EBB09FD-3B83-4EDD-AEA5-241AD1AAC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5035394"/>
            <a:ext cx="914400" cy="914400"/>
          </a:xfrm>
          <a:prstGeom prst="rect">
            <a:avLst/>
          </a:prstGeom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55A2F9EB-2CBF-44DA-83D4-7A0E56A63F97}"/>
              </a:ext>
            </a:extLst>
          </p:cNvPr>
          <p:cNvSpPr/>
          <p:nvPr/>
        </p:nvSpPr>
        <p:spPr>
          <a:xfrm>
            <a:off x="1498600" y="4705194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52EEF4-0CD5-4BCA-9DB4-777B660590BE}"/>
              </a:ext>
            </a:extLst>
          </p:cNvPr>
          <p:cNvSpPr txBox="1"/>
          <p:nvPr/>
        </p:nvSpPr>
        <p:spPr>
          <a:xfrm>
            <a:off x="3374742" y="4278484"/>
            <a:ext cx="596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en-US" altLang="ko-KR" sz="2800" dirty="0" smtClean="0"/>
              <a:t>Script</a:t>
            </a:r>
            <a:r>
              <a:rPr lang="ko-KR" altLang="en-US" sz="2800" dirty="0" smtClean="0"/>
              <a:t>이라고 </a:t>
            </a:r>
            <a:r>
              <a:rPr lang="ko-KR" altLang="en-US" sz="2800" dirty="0"/>
              <a:t>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52F6F54-1D9A-4900-9242-338BE8C129BD}"/>
              </a:ext>
            </a:extLst>
          </p:cNvPr>
          <p:cNvSpPr/>
          <p:nvPr/>
        </p:nvSpPr>
        <p:spPr>
          <a:xfrm>
            <a:off x="4757434" y="4220818"/>
            <a:ext cx="960120" cy="648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04BAFF-426D-49F1-91DB-5C1BBE3218B3}"/>
              </a:ext>
            </a:extLst>
          </p:cNvPr>
          <p:cNvSpPr txBox="1"/>
          <p:nvPr/>
        </p:nvSpPr>
        <p:spPr>
          <a:xfrm>
            <a:off x="4813340" y="4211015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C79D4B7-E451-4622-A98B-DCA61EFE1DFB}"/>
              </a:ext>
            </a:extLst>
          </p:cNvPr>
          <p:cNvCxnSpPr/>
          <p:nvPr/>
        </p:nvCxnSpPr>
        <p:spPr>
          <a:xfrm>
            <a:off x="1265273" y="3848997"/>
            <a:ext cx="9633098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5105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86511"/>
            <a:ext cx="3958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어떤 개발도구를 더 선호하나요</a:t>
            </a:r>
            <a:r>
              <a:rPr lang="en-US" altLang="ko-KR" sz="2400" spc="-300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4397196" y="501675"/>
            <a:ext cx="24432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What development tools do you proper?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래픽 1" descr="사람">
            <a:extLst>
              <a:ext uri="{FF2B5EF4-FFF2-40B4-BE49-F238E27FC236}">
                <a16:creationId xmlns:a16="http://schemas.microsoft.com/office/drawing/2014/main" id="{C396EECD-6CAC-4B41-AD1B-52666069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6541" y="2023742"/>
            <a:ext cx="914400" cy="914400"/>
          </a:xfrm>
          <a:prstGeom prst="rect">
            <a:avLst/>
          </a:prstGeom>
        </p:spPr>
      </p:pic>
      <p:pic>
        <p:nvPicPr>
          <p:cNvPr id="6" name="그래픽 5" descr="사람">
            <a:extLst>
              <a:ext uri="{FF2B5EF4-FFF2-40B4-BE49-F238E27FC236}">
                <a16:creationId xmlns:a16="http://schemas.microsoft.com/office/drawing/2014/main" id="{C3E84623-5158-4F0C-9F64-AB5899D8B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6621" y="2023742"/>
            <a:ext cx="914400" cy="914400"/>
          </a:xfrm>
          <a:prstGeom prst="rect">
            <a:avLst/>
          </a:prstGeom>
        </p:spPr>
      </p:pic>
      <p:pic>
        <p:nvPicPr>
          <p:cNvPr id="8" name="그래픽 7" descr="사람">
            <a:extLst>
              <a:ext uri="{FF2B5EF4-FFF2-40B4-BE49-F238E27FC236}">
                <a16:creationId xmlns:a16="http://schemas.microsoft.com/office/drawing/2014/main" id="{60BF0560-3EFE-4127-A956-780D99390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6701" y="2023742"/>
            <a:ext cx="914400" cy="914400"/>
          </a:xfrm>
          <a:prstGeom prst="rect">
            <a:avLst/>
          </a:prstGeom>
        </p:spPr>
      </p:pic>
      <p:pic>
        <p:nvPicPr>
          <p:cNvPr id="9" name="그래픽 8" descr="사람">
            <a:extLst>
              <a:ext uri="{FF2B5EF4-FFF2-40B4-BE49-F238E27FC236}">
                <a16:creationId xmlns:a16="http://schemas.microsoft.com/office/drawing/2014/main" id="{6AA1E86C-403B-4C2F-8789-EBD92745B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781" y="2023742"/>
            <a:ext cx="914400" cy="914400"/>
          </a:xfrm>
          <a:prstGeom prst="rect">
            <a:avLst/>
          </a:prstGeom>
        </p:spPr>
      </p:pic>
      <p:pic>
        <p:nvPicPr>
          <p:cNvPr id="10" name="그래픽 9" descr="사람">
            <a:extLst>
              <a:ext uri="{FF2B5EF4-FFF2-40B4-BE49-F238E27FC236}">
                <a16:creationId xmlns:a16="http://schemas.microsoft.com/office/drawing/2014/main" id="{14BBF151-1F3B-4769-A487-0A089FDE4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861" y="2023742"/>
            <a:ext cx="914400" cy="914400"/>
          </a:xfrm>
          <a:prstGeom prst="rect">
            <a:avLst/>
          </a:prstGeom>
        </p:spPr>
      </p:pic>
      <p:pic>
        <p:nvPicPr>
          <p:cNvPr id="11" name="그래픽 10" descr="사람">
            <a:extLst>
              <a:ext uri="{FF2B5EF4-FFF2-40B4-BE49-F238E27FC236}">
                <a16:creationId xmlns:a16="http://schemas.microsoft.com/office/drawing/2014/main" id="{E3E1C2A3-6F25-42ED-B425-870F0BCB3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6941" y="2023742"/>
            <a:ext cx="914400" cy="914400"/>
          </a:xfrm>
          <a:prstGeom prst="rect">
            <a:avLst/>
          </a:prstGeom>
        </p:spPr>
      </p:pic>
      <p:pic>
        <p:nvPicPr>
          <p:cNvPr id="12" name="그래픽 11" descr="사람">
            <a:extLst>
              <a:ext uri="{FF2B5EF4-FFF2-40B4-BE49-F238E27FC236}">
                <a16:creationId xmlns:a16="http://schemas.microsoft.com/office/drawing/2014/main" id="{C025C867-8A53-451C-ADBA-BFC6048C4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021" y="2023742"/>
            <a:ext cx="914400" cy="914400"/>
          </a:xfrm>
          <a:prstGeom prst="rect">
            <a:avLst/>
          </a:prstGeom>
        </p:spPr>
      </p:pic>
      <p:pic>
        <p:nvPicPr>
          <p:cNvPr id="13" name="그래픽 12" descr="사람">
            <a:extLst>
              <a:ext uri="{FF2B5EF4-FFF2-40B4-BE49-F238E27FC236}">
                <a16:creationId xmlns:a16="http://schemas.microsoft.com/office/drawing/2014/main" id="{7B380AC1-D303-49A2-A3CD-D319DF445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7101" y="2023742"/>
            <a:ext cx="914400" cy="914400"/>
          </a:xfrm>
          <a:prstGeom prst="rect">
            <a:avLst/>
          </a:prstGeom>
        </p:spPr>
      </p:pic>
      <p:pic>
        <p:nvPicPr>
          <p:cNvPr id="14" name="그래픽 13" descr="사람">
            <a:extLst>
              <a:ext uri="{FF2B5EF4-FFF2-40B4-BE49-F238E27FC236}">
                <a16:creationId xmlns:a16="http://schemas.microsoft.com/office/drawing/2014/main" id="{2CEDA809-C7A4-4B8E-80F3-326CCAA6F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7181" y="2023742"/>
            <a:ext cx="914400" cy="914400"/>
          </a:xfrm>
          <a:prstGeom prst="rect">
            <a:avLst/>
          </a:prstGeom>
        </p:spPr>
      </p:pic>
      <p:pic>
        <p:nvPicPr>
          <p:cNvPr id="15" name="그래픽 14" descr="사람">
            <a:extLst>
              <a:ext uri="{FF2B5EF4-FFF2-40B4-BE49-F238E27FC236}">
                <a16:creationId xmlns:a16="http://schemas.microsoft.com/office/drawing/2014/main" id="{585F5B29-D262-425F-9923-FF9C3ED05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7261" y="2023742"/>
            <a:ext cx="914400" cy="914400"/>
          </a:xfrm>
          <a:prstGeom prst="rect">
            <a:avLst/>
          </a:prstGeom>
        </p:spPr>
      </p:pic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676A874F-DD3B-4157-8707-682C3AAD115A}"/>
              </a:ext>
            </a:extLst>
          </p:cNvPr>
          <p:cNvSpPr/>
          <p:nvPr/>
        </p:nvSpPr>
        <p:spPr>
          <a:xfrm>
            <a:off x="1466701" y="1693542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59FBD-F733-4DB5-933A-FDA1DE431640}"/>
              </a:ext>
            </a:extLst>
          </p:cNvPr>
          <p:cNvSpPr txBox="1"/>
          <p:nvPr/>
        </p:nvSpPr>
        <p:spPr>
          <a:xfrm>
            <a:off x="3342843" y="1368244"/>
            <a:ext cx="580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en-US" altLang="ko-KR" sz="2800" dirty="0" smtClean="0"/>
              <a:t>Java</a:t>
            </a:r>
            <a:r>
              <a:rPr lang="ko-KR" altLang="en-US" sz="2800" dirty="0" smtClean="0"/>
              <a:t>이라고 </a:t>
            </a:r>
            <a:r>
              <a:rPr lang="ko-KR" altLang="en-US" sz="2800" dirty="0"/>
              <a:t>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FD1DB8-B4F6-4DC4-89A8-307E131A0B24}"/>
              </a:ext>
            </a:extLst>
          </p:cNvPr>
          <p:cNvSpPr/>
          <p:nvPr/>
        </p:nvSpPr>
        <p:spPr>
          <a:xfrm>
            <a:off x="4695718" y="1310578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BEBFC-D782-43EB-A73C-FF8B80129772}"/>
              </a:ext>
            </a:extLst>
          </p:cNvPr>
          <p:cNvSpPr txBox="1"/>
          <p:nvPr/>
        </p:nvSpPr>
        <p:spPr>
          <a:xfrm>
            <a:off x="4751624" y="1300775"/>
            <a:ext cx="84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25" name="그래픽 24" descr="여자">
            <a:extLst>
              <a:ext uri="{FF2B5EF4-FFF2-40B4-BE49-F238E27FC236}">
                <a16:creationId xmlns:a16="http://schemas.microsoft.com/office/drawing/2014/main" id="{BD2AE9D9-A8CE-45E9-8F25-9FCEF32A1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5035394"/>
            <a:ext cx="914400" cy="914400"/>
          </a:xfrm>
          <a:prstGeom prst="rect">
            <a:avLst/>
          </a:prstGeom>
        </p:spPr>
      </p:pic>
      <p:pic>
        <p:nvPicPr>
          <p:cNvPr id="27" name="그래픽 26" descr="여자">
            <a:extLst>
              <a:ext uri="{FF2B5EF4-FFF2-40B4-BE49-F238E27FC236}">
                <a16:creationId xmlns:a16="http://schemas.microsoft.com/office/drawing/2014/main" id="{8B66A90F-E5A9-4E05-B63D-8145DC188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5035394"/>
            <a:ext cx="914400" cy="914400"/>
          </a:xfrm>
          <a:prstGeom prst="rect">
            <a:avLst/>
          </a:prstGeom>
        </p:spPr>
      </p:pic>
      <p:pic>
        <p:nvPicPr>
          <p:cNvPr id="29" name="그래픽 28" descr="여자">
            <a:extLst>
              <a:ext uri="{FF2B5EF4-FFF2-40B4-BE49-F238E27FC236}">
                <a16:creationId xmlns:a16="http://schemas.microsoft.com/office/drawing/2014/main" id="{EE6174E7-CD5D-4171-BB63-F9BA6E41B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5035394"/>
            <a:ext cx="914400" cy="914400"/>
          </a:xfrm>
          <a:prstGeom prst="rect">
            <a:avLst/>
          </a:prstGeom>
        </p:spPr>
      </p:pic>
      <p:pic>
        <p:nvPicPr>
          <p:cNvPr id="31" name="그래픽 30" descr="여자">
            <a:extLst>
              <a:ext uri="{FF2B5EF4-FFF2-40B4-BE49-F238E27FC236}">
                <a16:creationId xmlns:a16="http://schemas.microsoft.com/office/drawing/2014/main" id="{8F1EFB17-BAE7-4970-9914-912BC894E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5035394"/>
            <a:ext cx="914400" cy="914400"/>
          </a:xfrm>
          <a:prstGeom prst="rect">
            <a:avLst/>
          </a:prstGeom>
        </p:spPr>
      </p:pic>
      <p:pic>
        <p:nvPicPr>
          <p:cNvPr id="33" name="그래픽 32" descr="여자">
            <a:extLst>
              <a:ext uri="{FF2B5EF4-FFF2-40B4-BE49-F238E27FC236}">
                <a16:creationId xmlns:a16="http://schemas.microsoft.com/office/drawing/2014/main" id="{AB061621-5B72-4217-B143-05C82F45A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5035394"/>
            <a:ext cx="914400" cy="914400"/>
          </a:xfrm>
          <a:prstGeom prst="rect">
            <a:avLst/>
          </a:prstGeom>
        </p:spPr>
      </p:pic>
      <p:pic>
        <p:nvPicPr>
          <p:cNvPr id="35" name="그래픽 34" descr="여자">
            <a:extLst>
              <a:ext uri="{FF2B5EF4-FFF2-40B4-BE49-F238E27FC236}">
                <a16:creationId xmlns:a16="http://schemas.microsoft.com/office/drawing/2014/main" id="{D0D06FB7-62E4-47AF-8A45-D62653C7B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5035394"/>
            <a:ext cx="914400" cy="914400"/>
          </a:xfrm>
          <a:prstGeom prst="rect">
            <a:avLst/>
          </a:prstGeom>
        </p:spPr>
      </p:pic>
      <p:pic>
        <p:nvPicPr>
          <p:cNvPr id="57" name="그래픽 56" descr="여자">
            <a:extLst>
              <a:ext uri="{FF2B5EF4-FFF2-40B4-BE49-F238E27FC236}">
                <a16:creationId xmlns:a16="http://schemas.microsoft.com/office/drawing/2014/main" id="{B55EC6E0-C827-4D68-9EF4-3F10B60A72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8920" y="5035394"/>
            <a:ext cx="914400" cy="914400"/>
          </a:xfrm>
          <a:prstGeom prst="rect">
            <a:avLst/>
          </a:prstGeom>
        </p:spPr>
      </p:pic>
      <p:pic>
        <p:nvPicPr>
          <p:cNvPr id="59" name="그래픽 58" descr="여자">
            <a:extLst>
              <a:ext uri="{FF2B5EF4-FFF2-40B4-BE49-F238E27FC236}">
                <a16:creationId xmlns:a16="http://schemas.microsoft.com/office/drawing/2014/main" id="{02049841-1BE5-4E79-AF91-692C5FCF0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000" y="5035394"/>
            <a:ext cx="914400" cy="914400"/>
          </a:xfrm>
          <a:prstGeom prst="rect">
            <a:avLst/>
          </a:prstGeom>
        </p:spPr>
      </p:pic>
      <p:pic>
        <p:nvPicPr>
          <p:cNvPr id="61" name="그래픽 60" descr="여자">
            <a:extLst>
              <a:ext uri="{FF2B5EF4-FFF2-40B4-BE49-F238E27FC236}">
                <a16:creationId xmlns:a16="http://schemas.microsoft.com/office/drawing/2014/main" id="{BA464184-20D7-4057-9800-FF87F740F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5035394"/>
            <a:ext cx="914400" cy="914400"/>
          </a:xfrm>
          <a:prstGeom prst="rect">
            <a:avLst/>
          </a:prstGeom>
        </p:spPr>
      </p:pic>
      <p:pic>
        <p:nvPicPr>
          <p:cNvPr id="63" name="그래픽 62" descr="여자">
            <a:extLst>
              <a:ext uri="{FF2B5EF4-FFF2-40B4-BE49-F238E27FC236}">
                <a16:creationId xmlns:a16="http://schemas.microsoft.com/office/drawing/2014/main" id="{9EBB09FD-3B83-4EDD-AEA5-241AD1AACD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5035394"/>
            <a:ext cx="914400" cy="914400"/>
          </a:xfrm>
          <a:prstGeom prst="rect">
            <a:avLst/>
          </a:prstGeom>
        </p:spPr>
      </p:pic>
      <p:sp>
        <p:nvSpPr>
          <p:cNvPr id="65" name="양쪽 대괄호 64">
            <a:extLst>
              <a:ext uri="{FF2B5EF4-FFF2-40B4-BE49-F238E27FC236}">
                <a16:creationId xmlns:a16="http://schemas.microsoft.com/office/drawing/2014/main" id="{55A2F9EB-2CBF-44DA-83D4-7A0E56A63F97}"/>
              </a:ext>
            </a:extLst>
          </p:cNvPr>
          <p:cNvSpPr/>
          <p:nvPr/>
        </p:nvSpPr>
        <p:spPr>
          <a:xfrm>
            <a:off x="1498600" y="4705194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52EEF4-0CD5-4BCA-9DB4-777B660590BE}"/>
              </a:ext>
            </a:extLst>
          </p:cNvPr>
          <p:cNvSpPr txBox="1"/>
          <p:nvPr/>
        </p:nvSpPr>
        <p:spPr>
          <a:xfrm>
            <a:off x="3374742" y="4278484"/>
            <a:ext cx="596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en-US" altLang="ko-KR" sz="2800" dirty="0" smtClean="0"/>
              <a:t>Script</a:t>
            </a:r>
            <a:r>
              <a:rPr lang="ko-KR" altLang="en-US" sz="2800" dirty="0" smtClean="0"/>
              <a:t>이라고 </a:t>
            </a:r>
            <a:r>
              <a:rPr lang="ko-KR" altLang="en-US" sz="2800" dirty="0"/>
              <a:t>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52F6F54-1D9A-4900-9242-338BE8C129BD}"/>
              </a:ext>
            </a:extLst>
          </p:cNvPr>
          <p:cNvSpPr/>
          <p:nvPr/>
        </p:nvSpPr>
        <p:spPr>
          <a:xfrm>
            <a:off x="4757434" y="4220818"/>
            <a:ext cx="960120" cy="6483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504BAFF-426D-49F1-91DB-5C1BBE3218B3}"/>
              </a:ext>
            </a:extLst>
          </p:cNvPr>
          <p:cNvSpPr txBox="1"/>
          <p:nvPr/>
        </p:nvSpPr>
        <p:spPr>
          <a:xfrm>
            <a:off x="4813340" y="4211015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6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C79D4B7-E451-4622-A98B-DCA61EFE1DFB}"/>
              </a:ext>
            </a:extLst>
          </p:cNvPr>
          <p:cNvCxnSpPr/>
          <p:nvPr/>
        </p:nvCxnSpPr>
        <p:spPr>
          <a:xfrm>
            <a:off x="1265273" y="3848997"/>
            <a:ext cx="9633098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001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950382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257988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257988" y="286511"/>
            <a:ext cx="589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프리랜서와 회사 내에서 많이 쓰는 개발 도구 비교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974851" y="704161"/>
            <a:ext cx="4174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 development tools used by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freelansers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in-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compnay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502" y="13920"/>
            <a:ext cx="5926498" cy="6844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직사각형 19"/>
          <p:cNvSpPr/>
          <p:nvPr/>
        </p:nvSpPr>
        <p:spPr>
          <a:xfrm>
            <a:off x="6824749" y="1280162"/>
            <a:ext cx="2252750" cy="374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44887" y="1695798"/>
            <a:ext cx="2252750" cy="313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770225" y="1296788"/>
            <a:ext cx="2252750" cy="3740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548552" y="1713643"/>
            <a:ext cx="2380212" cy="2786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548552" y="4551054"/>
            <a:ext cx="1856510" cy="2786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91199" y="3147986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Jetbrain</a:t>
            </a:r>
            <a:r>
              <a:rPr lang="ko-KR" altLang="en-US" dirty="0" smtClean="0"/>
              <a:t>에서 조사한 개발자 에코시스템 현황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352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950382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257988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3,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257988" y="286511"/>
            <a:ext cx="589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smtClean="0">
                <a:solidFill>
                  <a:schemeClr val="accent6">
                    <a:lumMod val="50000"/>
                  </a:schemeClr>
                </a:solidFill>
              </a:rPr>
              <a:t>프리랜서와 회사 내에서 많이 쓰는 개발 도구 비교</a:t>
            </a:r>
            <a:endParaRPr lang="ko-KR" altLang="en-US" sz="2400" spc="-3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974851" y="704161"/>
            <a:ext cx="41745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Comparison of development tools used by 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freelansers</a:t>
            </a:r>
            <a:r>
              <a:rPr lang="en-US" altLang="ko-KR" sz="1000" dirty="0" smtClean="0">
                <a:solidFill>
                  <a:schemeClr val="accent6">
                    <a:lumMod val="50000"/>
                  </a:schemeClr>
                </a:solidFill>
              </a:rPr>
              <a:t> and in-</a:t>
            </a:r>
            <a:r>
              <a:rPr lang="en-US" altLang="ko-KR" sz="1000" dirty="0" err="1" smtClean="0">
                <a:solidFill>
                  <a:schemeClr val="accent6">
                    <a:lumMod val="50000"/>
                  </a:schemeClr>
                </a:solidFill>
              </a:rPr>
              <a:t>compnay</a:t>
            </a:r>
            <a:endParaRPr lang="ko-KR" altLang="en-US" sz="1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33324" y="2796872"/>
            <a:ext cx="3377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위시캣에</a:t>
            </a:r>
            <a:r>
              <a:rPr lang="ko-KR" altLang="en-US" dirty="0" smtClean="0"/>
              <a:t> 등록된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기간제 프리랜서 구인 프로젝트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3,113</a:t>
            </a:r>
            <a:r>
              <a:rPr lang="ko-KR" altLang="en-US" dirty="0" smtClean="0"/>
              <a:t>건 분석 자료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52" y="63798"/>
            <a:ext cx="5691648" cy="6724652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7432610" y="497493"/>
            <a:ext cx="4388090" cy="313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661563" y="4376487"/>
            <a:ext cx="1856510" cy="27868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88897" y="827271"/>
            <a:ext cx="3392463" cy="278681"/>
          </a:xfrm>
          <a:prstGeom prst="rect">
            <a:avLst/>
          </a:prstGeom>
          <a:noFill/>
          <a:ln>
            <a:solidFill>
              <a:srgbClr val="CF8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7B5743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639951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614D57-0AE3-42C6-B919-19B19BA81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8B89C7-1FCB-4BBA-8C29-892652F6777A}"/>
              </a:ext>
            </a:extLst>
          </p:cNvPr>
          <p:cNvSpPr/>
          <p:nvPr/>
        </p:nvSpPr>
        <p:spPr>
          <a:xfrm>
            <a:off x="0" y="4439920"/>
            <a:ext cx="12192000" cy="2418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DF563-2853-4F52-868B-7F0EE3188353}"/>
              </a:ext>
            </a:extLst>
          </p:cNvPr>
          <p:cNvSpPr txBox="1"/>
          <p:nvPr/>
        </p:nvSpPr>
        <p:spPr>
          <a:xfrm>
            <a:off x="254000" y="371856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9142D0-D269-4CC4-9C26-EA36D7BAFA39}"/>
              </a:ext>
            </a:extLst>
          </p:cNvPr>
          <p:cNvGrpSpPr/>
          <p:nvPr/>
        </p:nvGrpSpPr>
        <p:grpSpPr>
          <a:xfrm>
            <a:off x="297416" y="4600648"/>
            <a:ext cx="2029502" cy="523221"/>
            <a:chOff x="355600" y="4749353"/>
            <a:chExt cx="2029502" cy="5232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A4D4E7-2965-4761-AF87-D2532595652E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1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1BC7B-2EED-4377-A5E4-AA13D3CD2544}"/>
                </a:ext>
              </a:extLst>
            </p:cNvPr>
            <p:cNvSpPr txBox="1"/>
            <p:nvPr/>
          </p:nvSpPr>
          <p:spPr>
            <a:xfrm>
              <a:off x="772160" y="4749353"/>
              <a:ext cx="161294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Node.Js</a:t>
              </a:r>
              <a:r>
                <a:rPr lang="en-US" altLang="ko-KR" sz="25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??</a:t>
              </a:r>
              <a:endPara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5B7CF-5202-4D8E-A095-960C044E43FF}"/>
              </a:ext>
            </a:extLst>
          </p:cNvPr>
          <p:cNvGrpSpPr/>
          <p:nvPr/>
        </p:nvGrpSpPr>
        <p:grpSpPr>
          <a:xfrm>
            <a:off x="4010315" y="4600647"/>
            <a:ext cx="1588676" cy="523221"/>
            <a:chOff x="355600" y="4749353"/>
            <a:chExt cx="1588676" cy="523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63496D-FA21-453A-8495-54E9BFDBB56A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2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2FEC6-7E47-46EC-8ECF-6073516141FD}"/>
                </a:ext>
              </a:extLst>
            </p:cNvPr>
            <p:cNvSpPr txBox="1"/>
            <p:nvPr/>
          </p:nvSpPr>
          <p:spPr>
            <a:xfrm>
              <a:off x="772160" y="4749353"/>
              <a:ext cx="117211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spc="-1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Java ??</a:t>
              </a:r>
              <a:endParaRPr lang="ko-KR" altLang="en-US" sz="2500" spc="-1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37AA01-443E-42A4-89D9-5479B42F88C7}"/>
              </a:ext>
            </a:extLst>
          </p:cNvPr>
          <p:cNvGrpSpPr/>
          <p:nvPr/>
        </p:nvGrpSpPr>
        <p:grpSpPr>
          <a:xfrm>
            <a:off x="7723213" y="4600646"/>
            <a:ext cx="2114461" cy="523221"/>
            <a:chOff x="355600" y="4749353"/>
            <a:chExt cx="2114461" cy="523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BA2229-0D2F-4E58-AC0A-A3B58420505B}"/>
                </a:ext>
              </a:extLst>
            </p:cNvPr>
            <p:cNvSpPr txBox="1"/>
            <p:nvPr/>
          </p:nvSpPr>
          <p:spPr>
            <a:xfrm>
              <a:off x="355600" y="4795520"/>
              <a:ext cx="3449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3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CBEB6B-463E-4E35-A28D-88E2D1F48A9B}"/>
                </a:ext>
              </a:extLst>
            </p:cNvPr>
            <p:cNvSpPr txBox="1"/>
            <p:nvPr/>
          </p:nvSpPr>
          <p:spPr>
            <a:xfrm>
              <a:off x="772160" y="4749353"/>
              <a:ext cx="169790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비교</a:t>
              </a:r>
              <a:r>
                <a:rPr lang="en-US" altLang="ko-KR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25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 의견</a:t>
              </a:r>
              <a:endParaRPr lang="ko-KR" altLang="en-US" sz="25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2248A-9ACE-4DD3-8353-DEEF9B170FCF}"/>
              </a:ext>
            </a:extLst>
          </p:cNvPr>
          <p:cNvSpPr txBox="1"/>
          <p:nvPr/>
        </p:nvSpPr>
        <p:spPr>
          <a:xfrm>
            <a:off x="556031" y="5125974"/>
            <a:ext cx="2818720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장단점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Node.Js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사용되는 사례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244F02-BB35-4008-866F-223BFA5ED50C}"/>
              </a:ext>
            </a:extLst>
          </p:cNvPr>
          <p:cNvSpPr txBox="1"/>
          <p:nvPr/>
        </p:nvSpPr>
        <p:spPr>
          <a:xfrm>
            <a:off x="4274380" y="5125974"/>
            <a:ext cx="2478884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특징</a:t>
            </a:r>
            <a:endParaRPr lang="en-US" altLang="ko-KR" sz="1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장단점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사용되는 사례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74A231-1782-41B5-96C1-FA28FD4ACA25}"/>
              </a:ext>
            </a:extLst>
          </p:cNvPr>
          <p:cNvSpPr txBox="1"/>
          <p:nvPr/>
        </p:nvSpPr>
        <p:spPr>
          <a:xfrm>
            <a:off x="7992729" y="5125974"/>
            <a:ext cx="3996928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Node.J.S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한눈에 비교해보기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그래서 어떤걸 배우고 싶은가요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QnA</a:t>
            </a:r>
            <a:r>
              <a:rPr lang="en-US" altLang="ko-KR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와 마치며</a:t>
            </a:r>
            <a:endParaRPr lang="ko-KR" altLang="en-US" sz="1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8951DB-3F6A-47E2-B1E7-44A0FAF44F75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1539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1E5660-3507-45C7-B001-A199DBB95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CEB5EF-303B-4068-B644-C9ED38DA0DDF}"/>
              </a:ext>
            </a:extLst>
          </p:cNvPr>
          <p:cNvSpPr txBox="1"/>
          <p:nvPr/>
        </p:nvSpPr>
        <p:spPr>
          <a:xfrm>
            <a:off x="3818636" y="690208"/>
            <a:ext cx="4188968" cy="7078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 smtClean="0">
                <a:solidFill>
                  <a:schemeClr val="bg1"/>
                </a:solidFill>
              </a:rPr>
              <a:t>함께 보는 </a:t>
            </a:r>
            <a:r>
              <a:rPr lang="ko-KR" altLang="en-US" sz="4000" spc="-300" dirty="0" err="1" smtClean="0">
                <a:solidFill>
                  <a:schemeClr val="bg1"/>
                </a:solidFill>
              </a:rPr>
              <a:t>웹페이지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hlinkClick r:id="rId3"/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4" y="1846980"/>
            <a:ext cx="5017477" cy="2184693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2" name="그림 1">
            <a:hlinkClick r:id="rId5"/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42" y="1846979"/>
            <a:ext cx="5017477" cy="2184694"/>
          </a:xfrm>
          <a:prstGeom prst="rect">
            <a:avLst/>
          </a:prstGeom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80035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D5AFE1-DA12-478F-A25F-3CA9CFC5B8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57866" y="1093313"/>
            <a:ext cx="7789312" cy="8002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</a:rPr>
              <a:t>Every winner was a loser at some point. Don’t give up.</a:t>
            </a:r>
          </a:p>
          <a:p>
            <a:r>
              <a:rPr lang="en-US" altLang="ko-KR" sz="2300" b="1" dirty="0" smtClean="0">
                <a:solidFill>
                  <a:schemeClr val="bg1"/>
                </a:solidFill>
              </a:rPr>
              <a:t>-Paul Dominick -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3053" y="2080956"/>
            <a:ext cx="7083991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200" b="1" dirty="0" smtClean="0"/>
              <a:t>모든 승자</a:t>
            </a:r>
            <a:r>
              <a:rPr lang="en-US" altLang="ko-KR" sz="2200" b="1" dirty="0" smtClean="0"/>
              <a:t>(</a:t>
            </a:r>
            <a:r>
              <a:rPr lang="ko-KR" altLang="en-US" sz="2200" b="1" dirty="0" err="1" smtClean="0"/>
              <a:t>숙련개발자</a:t>
            </a:r>
            <a:r>
              <a:rPr lang="en-US" altLang="ko-KR" sz="2200" b="1" dirty="0" smtClean="0"/>
              <a:t>)</a:t>
            </a:r>
            <a:r>
              <a:rPr lang="ko-KR" altLang="en-US" sz="2200" b="1" dirty="0" smtClean="0"/>
              <a:t>도 한때는 패자</a:t>
            </a:r>
            <a:r>
              <a:rPr lang="en-US" altLang="ko-KR" sz="2200" b="1" dirty="0" smtClean="0"/>
              <a:t>(</a:t>
            </a:r>
            <a:r>
              <a:rPr lang="ko-KR" altLang="en-US" sz="2200" b="1" dirty="0" err="1" smtClean="0"/>
              <a:t>초보개발자</a:t>
            </a:r>
            <a:r>
              <a:rPr lang="en-US" altLang="ko-KR" sz="2200" b="1" dirty="0" smtClean="0"/>
              <a:t>)</a:t>
            </a:r>
            <a:r>
              <a:rPr lang="ko-KR" altLang="en-US" sz="2200" b="1" dirty="0" smtClean="0"/>
              <a:t>였다</a:t>
            </a:r>
            <a:r>
              <a:rPr lang="en-US" altLang="ko-KR" sz="2200" b="1" dirty="0" smtClean="0"/>
              <a:t>.</a:t>
            </a:r>
          </a:p>
          <a:p>
            <a:r>
              <a:rPr lang="ko-KR" altLang="en-US" sz="2200" b="1" dirty="0" smtClean="0"/>
              <a:t>그렇기에 절대 포기하지 마라</a:t>
            </a:r>
            <a:r>
              <a:rPr lang="en-US" altLang="ko-KR" sz="2200" b="1" dirty="0" smtClean="0"/>
              <a:t>. – </a:t>
            </a:r>
            <a:r>
              <a:rPr lang="ko-KR" altLang="en-US" sz="2200" b="1" dirty="0" smtClean="0"/>
              <a:t>폴 </a:t>
            </a:r>
            <a:r>
              <a:rPr lang="ko-KR" altLang="en-US" sz="2200" b="1" dirty="0" err="1" smtClean="0"/>
              <a:t>도미닉</a:t>
            </a:r>
            <a:r>
              <a:rPr lang="ko-KR" altLang="en-US" sz="2200" b="1" dirty="0" smtClean="0"/>
              <a:t> </a:t>
            </a:r>
            <a:r>
              <a:rPr lang="en-US" altLang="ko-KR" sz="2200" b="1" dirty="0" smtClean="0"/>
              <a:t>-</a:t>
            </a:r>
            <a:endParaRPr lang="ko-KR" altLang="en-US" sz="2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57866" y="3429000"/>
            <a:ext cx="7466083" cy="80021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</a:rPr>
              <a:t>You can win a lot in life just by being one to give up.</a:t>
            </a:r>
          </a:p>
          <a:p>
            <a:r>
              <a:rPr lang="en-US" altLang="ko-KR" sz="2300" b="1" dirty="0" smtClean="0">
                <a:solidFill>
                  <a:schemeClr val="bg1"/>
                </a:solidFill>
              </a:rPr>
              <a:t>-James Clear -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9801" y="4398927"/>
            <a:ext cx="738054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200" b="1" dirty="0" smtClean="0"/>
              <a:t>당신이 무언가에 대해서든 포기하지 않는 사람이 된다면</a:t>
            </a:r>
            <a:endParaRPr lang="en-US" altLang="ko-KR" sz="2200" b="1" dirty="0" smtClean="0"/>
          </a:p>
          <a:p>
            <a:r>
              <a:rPr lang="ko-KR" altLang="en-US" sz="2200" b="1" dirty="0" smtClean="0"/>
              <a:t>당신은 당신의 삶에서 아주 많은 승리를 맛보게 될 것이다</a:t>
            </a:r>
            <a:r>
              <a:rPr lang="en-US" altLang="ko-KR" sz="2200" b="1" dirty="0" smtClean="0"/>
              <a:t>.</a:t>
            </a:r>
          </a:p>
          <a:p>
            <a:pPr algn="r"/>
            <a:r>
              <a:rPr lang="en-US" altLang="ko-KR" sz="2200" b="1" dirty="0" smtClean="0"/>
              <a:t>- </a:t>
            </a:r>
            <a:r>
              <a:rPr lang="ko-KR" altLang="en-US" sz="2200" b="1" dirty="0" smtClean="0"/>
              <a:t>제임스 </a:t>
            </a:r>
            <a:r>
              <a:rPr lang="ko-KR" altLang="en-US" sz="2200" b="1" dirty="0" err="1" smtClean="0"/>
              <a:t>클리어</a:t>
            </a:r>
            <a:r>
              <a:rPr lang="en-US" altLang="ko-KR" sz="2200" b="1" dirty="0" smtClean="0"/>
              <a:t>- 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30718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FD1DD1-5251-4013-99BC-6F97841DA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A24A9A-A851-4936-A0D7-7054CD3221B2}"/>
              </a:ext>
            </a:extLst>
          </p:cNvPr>
          <p:cNvSpPr txBox="1"/>
          <p:nvPr/>
        </p:nvSpPr>
        <p:spPr>
          <a:xfrm>
            <a:off x="510362" y="2228671"/>
            <a:ext cx="223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</a:rPr>
              <a:t>Q&amp;A</a:t>
            </a:r>
            <a:endParaRPr lang="ko-KR" altLang="en-US" sz="7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2CABC98-B3FC-488E-A8C3-67B5B4FD6399}"/>
              </a:ext>
            </a:extLst>
          </p:cNvPr>
          <p:cNvCxnSpPr>
            <a:cxnSpLocks/>
          </p:cNvCxnSpPr>
          <p:nvPr/>
        </p:nvCxnSpPr>
        <p:spPr>
          <a:xfrm>
            <a:off x="584791" y="4072268"/>
            <a:ext cx="11607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1906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298A8B-DB9A-42A1-80F5-60DD3A2C80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91" y="0"/>
            <a:ext cx="4572409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99007"/>
            <a:chOff x="365760" y="2456359"/>
            <a:chExt cx="7251940" cy="14990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26564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err="1" smtClean="0">
                  <a:solidFill>
                    <a:schemeClr val="bg1"/>
                  </a:solidFill>
                </a:rPr>
                <a:t>Node.Js</a:t>
              </a:r>
              <a:r>
                <a:rPr lang="en-US" altLang="ko-KR" sz="4400" spc="-300" dirty="0" smtClean="0">
                  <a:solidFill>
                    <a:schemeClr val="bg1"/>
                  </a:solidFill>
                </a:rPr>
                <a:t>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46714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>
                  <a:solidFill>
                    <a:schemeClr val="bg1"/>
                  </a:solidFill>
                </a:rPr>
                <a:t>웹 개발에 최적화 되어 선두자리를 위협하는 </a:t>
              </a:r>
              <a:r>
                <a:rPr lang="en-US" altLang="ko-KR" sz="1500" dirty="0" err="1" smtClean="0">
                  <a:solidFill>
                    <a:schemeClr val="bg1"/>
                  </a:solidFill>
                </a:rPr>
                <a:t>Node.Js</a:t>
              </a:r>
              <a:endParaRPr lang="ko-KR" alt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1,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605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2EE3E53-59DD-440B-87E0-82C231C63497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6F5E5-43A2-44D3-AA8C-11BF06CD4AB4}"/>
              </a:ext>
            </a:extLst>
          </p:cNvPr>
          <p:cNvSpPr txBox="1"/>
          <p:nvPr/>
        </p:nvSpPr>
        <p:spPr>
          <a:xfrm>
            <a:off x="1665713" y="3036585"/>
            <a:ext cx="28777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ko-KR" altLang="en-US" sz="4500" dirty="0" smtClean="0">
                <a:solidFill>
                  <a:schemeClr val="accent6">
                    <a:lumMod val="50000"/>
                  </a:schemeClr>
                </a:solidFill>
              </a:rPr>
              <a:t>는</a:t>
            </a:r>
            <a:endParaRPr lang="ko-KR" altLang="en-US" sz="4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FB780-ACE1-4F33-A539-E86791EB583C}"/>
              </a:ext>
            </a:extLst>
          </p:cNvPr>
          <p:cNvSpPr txBox="1"/>
          <p:nvPr/>
        </p:nvSpPr>
        <p:spPr>
          <a:xfrm>
            <a:off x="9122581" y="3036585"/>
            <a:ext cx="14991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500" dirty="0">
                <a:solidFill>
                  <a:schemeClr val="accent6">
                    <a:lumMod val="50000"/>
                  </a:schemeClr>
                </a:solidFill>
              </a:rPr>
              <a:t>이다</a:t>
            </a:r>
            <a:r>
              <a:rPr lang="en-US" altLang="ko-KR" sz="4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ko-KR" altLang="en-US" sz="45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1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1,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8734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를 선택하는 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5233323" y="457230"/>
            <a:ext cx="21114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</a:t>
            </a:r>
            <a:r>
              <a:rPr lang="en-US" altLang="ko-KR" sz="1500" dirty="0" err="1" smtClean="0">
                <a:solidFill>
                  <a:schemeClr val="accent6">
                    <a:lumMod val="50000"/>
                  </a:schemeClr>
                </a:solidFill>
              </a:rPr>
              <a:t>Node.Js</a:t>
            </a:r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D49093B-1608-4741-AE33-4F7D39BCC411}"/>
              </a:ext>
            </a:extLst>
          </p:cNvPr>
          <p:cNvSpPr/>
          <p:nvPr/>
        </p:nvSpPr>
        <p:spPr>
          <a:xfrm>
            <a:off x="5026294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B3CBABC-8753-49F6-A190-4E1997D95300}"/>
              </a:ext>
            </a:extLst>
          </p:cNvPr>
          <p:cNvSpPr/>
          <p:nvPr/>
        </p:nvSpPr>
        <p:spPr>
          <a:xfrm>
            <a:off x="5245455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AEC959-B03B-41B8-AEE8-7CFA97BDF737}"/>
              </a:ext>
            </a:extLst>
          </p:cNvPr>
          <p:cNvSpPr/>
          <p:nvPr/>
        </p:nvSpPr>
        <p:spPr>
          <a:xfrm>
            <a:off x="5464616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FFB0606-7B3A-4633-8970-601E32996CAE}"/>
              </a:ext>
            </a:extLst>
          </p:cNvPr>
          <p:cNvSpPr/>
          <p:nvPr/>
        </p:nvSpPr>
        <p:spPr>
          <a:xfrm>
            <a:off x="5683777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22FFA4-7417-43D1-91CD-7A17333FBCD9}"/>
              </a:ext>
            </a:extLst>
          </p:cNvPr>
          <p:cNvSpPr/>
          <p:nvPr/>
        </p:nvSpPr>
        <p:spPr>
          <a:xfrm>
            <a:off x="5902937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9F9889-ACCD-49E5-9E02-BB61A45121A8}"/>
              </a:ext>
            </a:extLst>
          </p:cNvPr>
          <p:cNvSpPr/>
          <p:nvPr/>
        </p:nvSpPr>
        <p:spPr>
          <a:xfrm>
            <a:off x="6122098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6E3CDE2-7E76-4206-878D-3F39EC157E46}"/>
              </a:ext>
            </a:extLst>
          </p:cNvPr>
          <p:cNvSpPr/>
          <p:nvPr/>
        </p:nvSpPr>
        <p:spPr>
          <a:xfrm>
            <a:off x="6341259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A17564-5125-4B71-9374-E8AE8D9ABCBB}"/>
              </a:ext>
            </a:extLst>
          </p:cNvPr>
          <p:cNvSpPr/>
          <p:nvPr/>
        </p:nvSpPr>
        <p:spPr>
          <a:xfrm>
            <a:off x="6560420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34AF867-F178-406B-955F-A3C9FC49BCF4}"/>
              </a:ext>
            </a:extLst>
          </p:cNvPr>
          <p:cNvSpPr/>
          <p:nvPr/>
        </p:nvSpPr>
        <p:spPr>
          <a:xfrm>
            <a:off x="6779581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001015-537A-43F4-BAE4-AA1E25E6A09A}"/>
              </a:ext>
            </a:extLst>
          </p:cNvPr>
          <p:cNvSpPr/>
          <p:nvPr/>
        </p:nvSpPr>
        <p:spPr>
          <a:xfrm>
            <a:off x="6998742" y="1523428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E77590-9A85-4D2B-A951-B3B6B96EC9BB}"/>
              </a:ext>
            </a:extLst>
          </p:cNvPr>
          <p:cNvSpPr/>
          <p:nvPr/>
        </p:nvSpPr>
        <p:spPr>
          <a:xfrm>
            <a:off x="5026294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63BF7BC-9454-4EC3-AB37-4A87D24F48CC}"/>
              </a:ext>
            </a:extLst>
          </p:cNvPr>
          <p:cNvSpPr/>
          <p:nvPr/>
        </p:nvSpPr>
        <p:spPr>
          <a:xfrm>
            <a:off x="5245455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FDFDA1E-5233-4FEA-A4E5-FD523A867AB9}"/>
              </a:ext>
            </a:extLst>
          </p:cNvPr>
          <p:cNvSpPr/>
          <p:nvPr/>
        </p:nvSpPr>
        <p:spPr>
          <a:xfrm>
            <a:off x="5464616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D5285DA-6951-4313-BB7E-4DB5F7C98AEE}"/>
              </a:ext>
            </a:extLst>
          </p:cNvPr>
          <p:cNvSpPr/>
          <p:nvPr/>
        </p:nvSpPr>
        <p:spPr>
          <a:xfrm>
            <a:off x="5683777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4C2789-6D10-4CC1-8129-2D86D20A22CF}"/>
              </a:ext>
            </a:extLst>
          </p:cNvPr>
          <p:cNvSpPr/>
          <p:nvPr/>
        </p:nvSpPr>
        <p:spPr>
          <a:xfrm>
            <a:off x="5902937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CDE30EC-B801-4887-875E-7C5AABEC4F3C}"/>
              </a:ext>
            </a:extLst>
          </p:cNvPr>
          <p:cNvSpPr/>
          <p:nvPr/>
        </p:nvSpPr>
        <p:spPr>
          <a:xfrm>
            <a:off x="6122098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6907851-8C05-438F-8AD2-882C3F667008}"/>
              </a:ext>
            </a:extLst>
          </p:cNvPr>
          <p:cNvSpPr/>
          <p:nvPr/>
        </p:nvSpPr>
        <p:spPr>
          <a:xfrm>
            <a:off x="6341259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42135E-F662-48B1-AF2F-0D265AC927AF}"/>
              </a:ext>
            </a:extLst>
          </p:cNvPr>
          <p:cNvSpPr/>
          <p:nvPr/>
        </p:nvSpPr>
        <p:spPr>
          <a:xfrm>
            <a:off x="6560420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2BB65C8-01A0-4524-88E9-34178DBF11FE}"/>
              </a:ext>
            </a:extLst>
          </p:cNvPr>
          <p:cNvSpPr/>
          <p:nvPr/>
        </p:nvSpPr>
        <p:spPr>
          <a:xfrm>
            <a:off x="6779581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B6A3E95-7294-4579-A847-492E30C603DF}"/>
              </a:ext>
            </a:extLst>
          </p:cNvPr>
          <p:cNvSpPr/>
          <p:nvPr/>
        </p:nvSpPr>
        <p:spPr>
          <a:xfrm>
            <a:off x="6998742" y="1750427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864D9E9-6B29-4F93-9A26-74773C81E8EA}"/>
              </a:ext>
            </a:extLst>
          </p:cNvPr>
          <p:cNvSpPr/>
          <p:nvPr/>
        </p:nvSpPr>
        <p:spPr>
          <a:xfrm>
            <a:off x="5026294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4D1D937-F8AF-47DF-8C71-A9115999E13D}"/>
              </a:ext>
            </a:extLst>
          </p:cNvPr>
          <p:cNvSpPr/>
          <p:nvPr/>
        </p:nvSpPr>
        <p:spPr>
          <a:xfrm>
            <a:off x="5245455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F5E90ED-C4E8-41FC-9F53-F5FC95DB6E09}"/>
              </a:ext>
            </a:extLst>
          </p:cNvPr>
          <p:cNvSpPr/>
          <p:nvPr/>
        </p:nvSpPr>
        <p:spPr>
          <a:xfrm>
            <a:off x="5464616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8328628-E000-45B9-9E92-B1D65194F7E8}"/>
              </a:ext>
            </a:extLst>
          </p:cNvPr>
          <p:cNvSpPr/>
          <p:nvPr/>
        </p:nvSpPr>
        <p:spPr>
          <a:xfrm>
            <a:off x="5683777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408ECE1-2CAA-4C92-B320-F6B5618C2671}"/>
              </a:ext>
            </a:extLst>
          </p:cNvPr>
          <p:cNvSpPr/>
          <p:nvPr/>
        </p:nvSpPr>
        <p:spPr>
          <a:xfrm>
            <a:off x="5902937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6E7C081-12F8-478C-ACBF-3C21DA5FC2CB}"/>
              </a:ext>
            </a:extLst>
          </p:cNvPr>
          <p:cNvSpPr/>
          <p:nvPr/>
        </p:nvSpPr>
        <p:spPr>
          <a:xfrm>
            <a:off x="6122098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BD9723A-47B6-495A-B458-7C82850C9445}"/>
              </a:ext>
            </a:extLst>
          </p:cNvPr>
          <p:cNvSpPr/>
          <p:nvPr/>
        </p:nvSpPr>
        <p:spPr>
          <a:xfrm>
            <a:off x="6341259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6AF0306-7230-4B66-88B3-FA6380AE79C8}"/>
              </a:ext>
            </a:extLst>
          </p:cNvPr>
          <p:cNvSpPr/>
          <p:nvPr/>
        </p:nvSpPr>
        <p:spPr>
          <a:xfrm>
            <a:off x="6560420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53438D4-C8F4-4B6F-9356-DF7B621088D8}"/>
              </a:ext>
            </a:extLst>
          </p:cNvPr>
          <p:cNvSpPr/>
          <p:nvPr/>
        </p:nvSpPr>
        <p:spPr>
          <a:xfrm>
            <a:off x="6779581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85B7F73-D012-4116-9F01-8C8456A341DC}"/>
              </a:ext>
            </a:extLst>
          </p:cNvPr>
          <p:cNvSpPr/>
          <p:nvPr/>
        </p:nvSpPr>
        <p:spPr>
          <a:xfrm>
            <a:off x="6998742" y="1977426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A6E1F9A-A3C1-4EF7-8BC8-9BA86922D0E3}"/>
              </a:ext>
            </a:extLst>
          </p:cNvPr>
          <p:cNvSpPr/>
          <p:nvPr/>
        </p:nvSpPr>
        <p:spPr>
          <a:xfrm>
            <a:off x="5026294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465FC6-806E-4CA7-B8E9-90D58A6A9168}"/>
              </a:ext>
            </a:extLst>
          </p:cNvPr>
          <p:cNvSpPr/>
          <p:nvPr/>
        </p:nvSpPr>
        <p:spPr>
          <a:xfrm>
            <a:off x="5245455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F83BD-B938-4A86-B59F-F9116ABA51D8}"/>
              </a:ext>
            </a:extLst>
          </p:cNvPr>
          <p:cNvSpPr/>
          <p:nvPr/>
        </p:nvSpPr>
        <p:spPr>
          <a:xfrm>
            <a:off x="5464616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02C50D8-22BC-4F47-80CF-B3E5E0AD14DE}"/>
              </a:ext>
            </a:extLst>
          </p:cNvPr>
          <p:cNvSpPr/>
          <p:nvPr/>
        </p:nvSpPr>
        <p:spPr>
          <a:xfrm>
            <a:off x="5683777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CA8D22-22A0-4264-A943-450DC84A096B}"/>
              </a:ext>
            </a:extLst>
          </p:cNvPr>
          <p:cNvSpPr/>
          <p:nvPr/>
        </p:nvSpPr>
        <p:spPr>
          <a:xfrm>
            <a:off x="5902937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BAF7AB6-9276-4FB8-89B0-2F7747A6319A}"/>
              </a:ext>
            </a:extLst>
          </p:cNvPr>
          <p:cNvSpPr/>
          <p:nvPr/>
        </p:nvSpPr>
        <p:spPr>
          <a:xfrm>
            <a:off x="6122098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6DD79E8-D5D0-489B-919C-E17F309FA030}"/>
              </a:ext>
            </a:extLst>
          </p:cNvPr>
          <p:cNvSpPr/>
          <p:nvPr/>
        </p:nvSpPr>
        <p:spPr>
          <a:xfrm>
            <a:off x="6341259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BF4010B-277C-4102-81AB-0E91435BA103}"/>
              </a:ext>
            </a:extLst>
          </p:cNvPr>
          <p:cNvSpPr/>
          <p:nvPr/>
        </p:nvSpPr>
        <p:spPr>
          <a:xfrm>
            <a:off x="6560420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5DEFBE6-B4A2-42E8-AFF6-ECAF56BA9285}"/>
              </a:ext>
            </a:extLst>
          </p:cNvPr>
          <p:cNvSpPr/>
          <p:nvPr/>
        </p:nvSpPr>
        <p:spPr>
          <a:xfrm>
            <a:off x="6779581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A4AB8E6-505C-4211-8F4F-39757C79FD06}"/>
              </a:ext>
            </a:extLst>
          </p:cNvPr>
          <p:cNvSpPr/>
          <p:nvPr/>
        </p:nvSpPr>
        <p:spPr>
          <a:xfrm>
            <a:off x="6998742" y="220442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2C1543F-E565-4BD8-A09E-698E55E9F2FE}"/>
              </a:ext>
            </a:extLst>
          </p:cNvPr>
          <p:cNvSpPr/>
          <p:nvPr/>
        </p:nvSpPr>
        <p:spPr>
          <a:xfrm>
            <a:off x="5026294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A6B4ABE-ABF5-4C63-ADC6-C26FBBB1D086}"/>
              </a:ext>
            </a:extLst>
          </p:cNvPr>
          <p:cNvSpPr/>
          <p:nvPr/>
        </p:nvSpPr>
        <p:spPr>
          <a:xfrm>
            <a:off x="5245455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090BCB4-C8DF-4B0F-96AD-445C644D4E7D}"/>
              </a:ext>
            </a:extLst>
          </p:cNvPr>
          <p:cNvSpPr/>
          <p:nvPr/>
        </p:nvSpPr>
        <p:spPr>
          <a:xfrm>
            <a:off x="5464616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4BE9BB7-F720-4F88-892B-4FBDEF219741}"/>
              </a:ext>
            </a:extLst>
          </p:cNvPr>
          <p:cNvSpPr/>
          <p:nvPr/>
        </p:nvSpPr>
        <p:spPr>
          <a:xfrm>
            <a:off x="5683777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F727440-82E3-41EC-ABDF-12281EB0191F}"/>
              </a:ext>
            </a:extLst>
          </p:cNvPr>
          <p:cNvSpPr/>
          <p:nvPr/>
        </p:nvSpPr>
        <p:spPr>
          <a:xfrm>
            <a:off x="5902937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5053E2D-848F-40ED-AD8C-526F9FB1816F}"/>
              </a:ext>
            </a:extLst>
          </p:cNvPr>
          <p:cNvSpPr/>
          <p:nvPr/>
        </p:nvSpPr>
        <p:spPr>
          <a:xfrm>
            <a:off x="6122098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1178503-4EBE-4966-8D7A-4D7257E99271}"/>
              </a:ext>
            </a:extLst>
          </p:cNvPr>
          <p:cNvSpPr/>
          <p:nvPr/>
        </p:nvSpPr>
        <p:spPr>
          <a:xfrm>
            <a:off x="6341259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5CF25E5-87AD-40D2-8494-B48AE02FCD35}"/>
              </a:ext>
            </a:extLst>
          </p:cNvPr>
          <p:cNvSpPr/>
          <p:nvPr/>
        </p:nvSpPr>
        <p:spPr>
          <a:xfrm>
            <a:off x="6560420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23A6B5C-3DFB-4A50-8BCE-BB54F8E203B5}"/>
              </a:ext>
            </a:extLst>
          </p:cNvPr>
          <p:cNvSpPr/>
          <p:nvPr/>
        </p:nvSpPr>
        <p:spPr>
          <a:xfrm>
            <a:off x="6779581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4DD33F3-54E1-458B-81B4-C00EF16A5D13}"/>
              </a:ext>
            </a:extLst>
          </p:cNvPr>
          <p:cNvSpPr/>
          <p:nvPr/>
        </p:nvSpPr>
        <p:spPr>
          <a:xfrm>
            <a:off x="6998742" y="243142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324D13-245A-4132-9D9A-168AAD23F621}"/>
              </a:ext>
            </a:extLst>
          </p:cNvPr>
          <p:cNvSpPr/>
          <p:nvPr/>
        </p:nvSpPr>
        <p:spPr>
          <a:xfrm>
            <a:off x="5026294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BBFA5CC1-95DC-469F-A9CF-D3469C7EC60A}"/>
              </a:ext>
            </a:extLst>
          </p:cNvPr>
          <p:cNvSpPr/>
          <p:nvPr/>
        </p:nvSpPr>
        <p:spPr>
          <a:xfrm>
            <a:off x="5245455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59587A6F-216A-4264-8485-FD107A2FD2F0}"/>
              </a:ext>
            </a:extLst>
          </p:cNvPr>
          <p:cNvSpPr/>
          <p:nvPr/>
        </p:nvSpPr>
        <p:spPr>
          <a:xfrm>
            <a:off x="5464616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70DC46C-26ED-4D6E-AF80-77004538C445}"/>
              </a:ext>
            </a:extLst>
          </p:cNvPr>
          <p:cNvSpPr/>
          <p:nvPr/>
        </p:nvSpPr>
        <p:spPr>
          <a:xfrm>
            <a:off x="5683777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297146E-AE7B-45BD-A270-C5B6D009100A}"/>
              </a:ext>
            </a:extLst>
          </p:cNvPr>
          <p:cNvSpPr/>
          <p:nvPr/>
        </p:nvSpPr>
        <p:spPr>
          <a:xfrm>
            <a:off x="5902937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AB92878-F453-4372-AC88-3CC26491A580}"/>
              </a:ext>
            </a:extLst>
          </p:cNvPr>
          <p:cNvSpPr/>
          <p:nvPr/>
        </p:nvSpPr>
        <p:spPr>
          <a:xfrm>
            <a:off x="6122098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CA502021-1CB8-49C8-896C-6A679F8F38F0}"/>
              </a:ext>
            </a:extLst>
          </p:cNvPr>
          <p:cNvSpPr/>
          <p:nvPr/>
        </p:nvSpPr>
        <p:spPr>
          <a:xfrm>
            <a:off x="6341259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05018D2-D7FF-4BF5-85D2-5B96FB58CE0D}"/>
              </a:ext>
            </a:extLst>
          </p:cNvPr>
          <p:cNvSpPr/>
          <p:nvPr/>
        </p:nvSpPr>
        <p:spPr>
          <a:xfrm>
            <a:off x="6560420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E56D3E2-E8F2-4D9A-BC23-F63B93DBC968}"/>
              </a:ext>
            </a:extLst>
          </p:cNvPr>
          <p:cNvSpPr/>
          <p:nvPr/>
        </p:nvSpPr>
        <p:spPr>
          <a:xfrm>
            <a:off x="6779581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D3520B68-3318-46A7-BB97-C4171055AB59}"/>
              </a:ext>
            </a:extLst>
          </p:cNvPr>
          <p:cNvSpPr/>
          <p:nvPr/>
        </p:nvSpPr>
        <p:spPr>
          <a:xfrm>
            <a:off x="6998742" y="2658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64DF822-8E4B-485F-9F98-76ADFF97E9C9}"/>
              </a:ext>
            </a:extLst>
          </p:cNvPr>
          <p:cNvSpPr/>
          <p:nvPr/>
        </p:nvSpPr>
        <p:spPr>
          <a:xfrm>
            <a:off x="5026294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B5EC6A1A-7708-4CF0-9DC2-BA9513AADD07}"/>
              </a:ext>
            </a:extLst>
          </p:cNvPr>
          <p:cNvSpPr/>
          <p:nvPr/>
        </p:nvSpPr>
        <p:spPr>
          <a:xfrm>
            <a:off x="5245455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018B8C4-3ED1-4EA0-8B04-DEC2F0EF721C}"/>
              </a:ext>
            </a:extLst>
          </p:cNvPr>
          <p:cNvSpPr/>
          <p:nvPr/>
        </p:nvSpPr>
        <p:spPr>
          <a:xfrm>
            <a:off x="5464616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27C38CA-005C-4BA4-8CE6-984C51393D99}"/>
              </a:ext>
            </a:extLst>
          </p:cNvPr>
          <p:cNvSpPr/>
          <p:nvPr/>
        </p:nvSpPr>
        <p:spPr>
          <a:xfrm>
            <a:off x="5683777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856689A-0239-4955-942B-3F267CFB453E}"/>
              </a:ext>
            </a:extLst>
          </p:cNvPr>
          <p:cNvSpPr/>
          <p:nvPr/>
        </p:nvSpPr>
        <p:spPr>
          <a:xfrm>
            <a:off x="5902937" y="288542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B682C97-30A8-4AE7-A31E-F75B599DD615}"/>
              </a:ext>
            </a:extLst>
          </p:cNvPr>
          <p:cNvSpPr/>
          <p:nvPr/>
        </p:nvSpPr>
        <p:spPr>
          <a:xfrm>
            <a:off x="6122098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384E102-8FEA-4C14-A007-7E8B11986D71}"/>
              </a:ext>
            </a:extLst>
          </p:cNvPr>
          <p:cNvSpPr/>
          <p:nvPr/>
        </p:nvSpPr>
        <p:spPr>
          <a:xfrm>
            <a:off x="634125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EA2652E-337C-4C15-B6CA-21254676EED2}"/>
              </a:ext>
            </a:extLst>
          </p:cNvPr>
          <p:cNvSpPr/>
          <p:nvPr/>
        </p:nvSpPr>
        <p:spPr>
          <a:xfrm>
            <a:off x="6560420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D2F0FE84-C04E-47F5-8F3C-46782C29AB9F}"/>
              </a:ext>
            </a:extLst>
          </p:cNvPr>
          <p:cNvSpPr/>
          <p:nvPr/>
        </p:nvSpPr>
        <p:spPr>
          <a:xfrm>
            <a:off x="6779581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DF024D4B-79CB-4A9F-864A-4C3DC8B61519}"/>
              </a:ext>
            </a:extLst>
          </p:cNvPr>
          <p:cNvSpPr/>
          <p:nvPr/>
        </p:nvSpPr>
        <p:spPr>
          <a:xfrm>
            <a:off x="6998742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B36E05D-E91E-415B-8838-66409FBC3269}"/>
              </a:ext>
            </a:extLst>
          </p:cNvPr>
          <p:cNvSpPr/>
          <p:nvPr/>
        </p:nvSpPr>
        <p:spPr>
          <a:xfrm>
            <a:off x="5026294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6B285AC-75F5-4823-AB95-07A178168F0D}"/>
              </a:ext>
            </a:extLst>
          </p:cNvPr>
          <p:cNvSpPr/>
          <p:nvPr/>
        </p:nvSpPr>
        <p:spPr>
          <a:xfrm>
            <a:off x="5245455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5560E66-8A7D-4057-8EAC-E28D4420C653}"/>
              </a:ext>
            </a:extLst>
          </p:cNvPr>
          <p:cNvSpPr/>
          <p:nvPr/>
        </p:nvSpPr>
        <p:spPr>
          <a:xfrm>
            <a:off x="5464616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BFDC0315-FE62-48EE-9234-837497803A14}"/>
              </a:ext>
            </a:extLst>
          </p:cNvPr>
          <p:cNvSpPr/>
          <p:nvPr/>
        </p:nvSpPr>
        <p:spPr>
          <a:xfrm>
            <a:off x="568377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A7715AF-870C-4226-9CC6-4076FD62FD91}"/>
              </a:ext>
            </a:extLst>
          </p:cNvPr>
          <p:cNvSpPr/>
          <p:nvPr/>
        </p:nvSpPr>
        <p:spPr>
          <a:xfrm>
            <a:off x="590293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30FD22A-5924-49DC-89B5-FCA8DA5CE56F}"/>
              </a:ext>
            </a:extLst>
          </p:cNvPr>
          <p:cNvSpPr/>
          <p:nvPr/>
        </p:nvSpPr>
        <p:spPr>
          <a:xfrm>
            <a:off x="6122098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177513B-184D-4778-B937-4C156C87FFFC}"/>
              </a:ext>
            </a:extLst>
          </p:cNvPr>
          <p:cNvSpPr/>
          <p:nvPr/>
        </p:nvSpPr>
        <p:spPr>
          <a:xfrm>
            <a:off x="634125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D0D1BA8-08BE-4385-9552-E68C94B671E8}"/>
              </a:ext>
            </a:extLst>
          </p:cNvPr>
          <p:cNvSpPr/>
          <p:nvPr/>
        </p:nvSpPr>
        <p:spPr>
          <a:xfrm>
            <a:off x="656042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264ADB9-832E-4FE4-8688-72D12ECA37EE}"/>
              </a:ext>
            </a:extLst>
          </p:cNvPr>
          <p:cNvSpPr/>
          <p:nvPr/>
        </p:nvSpPr>
        <p:spPr>
          <a:xfrm>
            <a:off x="6779581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7ED7825D-0ADB-4E31-9938-0F3320779E97}"/>
              </a:ext>
            </a:extLst>
          </p:cNvPr>
          <p:cNvSpPr/>
          <p:nvPr/>
        </p:nvSpPr>
        <p:spPr>
          <a:xfrm>
            <a:off x="6998742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EFE07AD-CDC8-4469-9073-5397E88D82EA}"/>
              </a:ext>
            </a:extLst>
          </p:cNvPr>
          <p:cNvSpPr/>
          <p:nvPr/>
        </p:nvSpPr>
        <p:spPr>
          <a:xfrm>
            <a:off x="502629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AB3F98-3343-4073-B1CE-AD2D8356F789}"/>
              </a:ext>
            </a:extLst>
          </p:cNvPr>
          <p:cNvSpPr/>
          <p:nvPr/>
        </p:nvSpPr>
        <p:spPr>
          <a:xfrm>
            <a:off x="524545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A85EF0E-3E20-45DF-92C7-CA7C753FE525}"/>
              </a:ext>
            </a:extLst>
          </p:cNvPr>
          <p:cNvSpPr/>
          <p:nvPr/>
        </p:nvSpPr>
        <p:spPr>
          <a:xfrm>
            <a:off x="546461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39A5506-CAB4-4DD1-AB75-FD0703620025}"/>
              </a:ext>
            </a:extLst>
          </p:cNvPr>
          <p:cNvSpPr/>
          <p:nvPr/>
        </p:nvSpPr>
        <p:spPr>
          <a:xfrm>
            <a:off x="568377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EE62B03-D2CF-431D-ADC8-F0C7743B9292}"/>
              </a:ext>
            </a:extLst>
          </p:cNvPr>
          <p:cNvSpPr/>
          <p:nvPr/>
        </p:nvSpPr>
        <p:spPr>
          <a:xfrm>
            <a:off x="590293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C96F9028-6787-4601-B0D8-FF688CF61217}"/>
              </a:ext>
            </a:extLst>
          </p:cNvPr>
          <p:cNvSpPr/>
          <p:nvPr/>
        </p:nvSpPr>
        <p:spPr>
          <a:xfrm>
            <a:off x="612209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D8946BB4-A263-4F58-A14B-2740C9D268F2}"/>
              </a:ext>
            </a:extLst>
          </p:cNvPr>
          <p:cNvSpPr/>
          <p:nvPr/>
        </p:nvSpPr>
        <p:spPr>
          <a:xfrm>
            <a:off x="634125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2894FC8-00B3-4265-A876-D336AF4F1672}"/>
              </a:ext>
            </a:extLst>
          </p:cNvPr>
          <p:cNvSpPr/>
          <p:nvPr/>
        </p:nvSpPr>
        <p:spPr>
          <a:xfrm>
            <a:off x="656042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5CDD564-E01A-43AA-B791-FFAFE9D23860}"/>
              </a:ext>
            </a:extLst>
          </p:cNvPr>
          <p:cNvSpPr/>
          <p:nvPr/>
        </p:nvSpPr>
        <p:spPr>
          <a:xfrm>
            <a:off x="6779581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4C2864E-7252-4803-942D-ADA89BF3CCDC}"/>
              </a:ext>
            </a:extLst>
          </p:cNvPr>
          <p:cNvSpPr/>
          <p:nvPr/>
        </p:nvSpPr>
        <p:spPr>
          <a:xfrm>
            <a:off x="699874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1E62183-59CF-491C-BDE0-CC76EB2605D6}"/>
              </a:ext>
            </a:extLst>
          </p:cNvPr>
          <p:cNvSpPr/>
          <p:nvPr/>
        </p:nvSpPr>
        <p:spPr>
          <a:xfrm>
            <a:off x="502629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05B0C7E-D6C2-4FB4-A506-F5A6CF5BFDA3}"/>
              </a:ext>
            </a:extLst>
          </p:cNvPr>
          <p:cNvSpPr/>
          <p:nvPr/>
        </p:nvSpPr>
        <p:spPr>
          <a:xfrm>
            <a:off x="524545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052F8F7-2E6F-45C2-AD4B-4460C618C5FA}"/>
              </a:ext>
            </a:extLst>
          </p:cNvPr>
          <p:cNvSpPr/>
          <p:nvPr/>
        </p:nvSpPr>
        <p:spPr>
          <a:xfrm>
            <a:off x="546461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431C040B-B21C-4CBC-A574-19D1DF48787C}"/>
              </a:ext>
            </a:extLst>
          </p:cNvPr>
          <p:cNvSpPr/>
          <p:nvPr/>
        </p:nvSpPr>
        <p:spPr>
          <a:xfrm>
            <a:off x="568377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208F09FF-ADCF-49EB-8B60-142C3815CBEC}"/>
              </a:ext>
            </a:extLst>
          </p:cNvPr>
          <p:cNvSpPr/>
          <p:nvPr/>
        </p:nvSpPr>
        <p:spPr>
          <a:xfrm>
            <a:off x="590293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C3ABFE18-A6A5-460B-A1ED-3E9E5C86E5A1}"/>
              </a:ext>
            </a:extLst>
          </p:cNvPr>
          <p:cNvSpPr/>
          <p:nvPr/>
        </p:nvSpPr>
        <p:spPr>
          <a:xfrm>
            <a:off x="612209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1CFD1889-B482-48AF-8FC6-4D282DD3C6E6}"/>
              </a:ext>
            </a:extLst>
          </p:cNvPr>
          <p:cNvSpPr/>
          <p:nvPr/>
        </p:nvSpPr>
        <p:spPr>
          <a:xfrm>
            <a:off x="634125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1FE611BC-F1F8-47A8-B88B-7611E21B6A10}"/>
              </a:ext>
            </a:extLst>
          </p:cNvPr>
          <p:cNvSpPr/>
          <p:nvPr/>
        </p:nvSpPr>
        <p:spPr>
          <a:xfrm>
            <a:off x="656042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7F8EFF4-7CDA-4D21-9C62-A670A1018B49}"/>
              </a:ext>
            </a:extLst>
          </p:cNvPr>
          <p:cNvSpPr/>
          <p:nvPr/>
        </p:nvSpPr>
        <p:spPr>
          <a:xfrm>
            <a:off x="6779581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1DD49F6-2BFC-4426-ABE3-6BF608E28336}"/>
              </a:ext>
            </a:extLst>
          </p:cNvPr>
          <p:cNvSpPr/>
          <p:nvPr/>
        </p:nvSpPr>
        <p:spPr>
          <a:xfrm>
            <a:off x="699874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03C6D0A-21D2-4B82-895C-F44E266E5595}"/>
              </a:ext>
            </a:extLst>
          </p:cNvPr>
          <p:cNvSpPr/>
          <p:nvPr/>
        </p:nvSpPr>
        <p:spPr>
          <a:xfrm>
            <a:off x="1048062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EF24804-3E93-48CE-B8E8-F17DA75BAD04}"/>
              </a:ext>
            </a:extLst>
          </p:cNvPr>
          <p:cNvSpPr/>
          <p:nvPr/>
        </p:nvSpPr>
        <p:spPr>
          <a:xfrm>
            <a:off x="1267223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C42AF018-9F8C-4006-ADA3-47661F14647F}"/>
              </a:ext>
            </a:extLst>
          </p:cNvPr>
          <p:cNvSpPr/>
          <p:nvPr/>
        </p:nvSpPr>
        <p:spPr>
          <a:xfrm>
            <a:off x="1486384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7854C4C-6D22-4CAB-A4FC-2F6A9657F42B}"/>
              </a:ext>
            </a:extLst>
          </p:cNvPr>
          <p:cNvSpPr/>
          <p:nvPr/>
        </p:nvSpPr>
        <p:spPr>
          <a:xfrm>
            <a:off x="1705545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2CB4E3B-87F9-4270-AECF-A6EEC7880A28}"/>
              </a:ext>
            </a:extLst>
          </p:cNvPr>
          <p:cNvSpPr/>
          <p:nvPr/>
        </p:nvSpPr>
        <p:spPr>
          <a:xfrm>
            <a:off x="1924705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EEF70C28-8D1F-4352-BBAA-DBE39B86A88F}"/>
              </a:ext>
            </a:extLst>
          </p:cNvPr>
          <p:cNvSpPr/>
          <p:nvPr/>
        </p:nvSpPr>
        <p:spPr>
          <a:xfrm>
            <a:off x="2143866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980C60A6-3167-4075-AB73-757B1C1E1096}"/>
              </a:ext>
            </a:extLst>
          </p:cNvPr>
          <p:cNvSpPr/>
          <p:nvPr/>
        </p:nvSpPr>
        <p:spPr>
          <a:xfrm>
            <a:off x="2363027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0F3A8BC4-B77C-433E-853F-C3457FDE4377}"/>
              </a:ext>
            </a:extLst>
          </p:cNvPr>
          <p:cNvSpPr/>
          <p:nvPr/>
        </p:nvSpPr>
        <p:spPr>
          <a:xfrm>
            <a:off x="2582188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FF1CB6A2-A792-4177-B6A6-0BD8D7CD8F01}"/>
              </a:ext>
            </a:extLst>
          </p:cNvPr>
          <p:cNvSpPr/>
          <p:nvPr/>
        </p:nvSpPr>
        <p:spPr>
          <a:xfrm>
            <a:off x="2801349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00B25ED7-C93F-498D-947D-730B2E9D066C}"/>
              </a:ext>
            </a:extLst>
          </p:cNvPr>
          <p:cNvSpPr/>
          <p:nvPr/>
        </p:nvSpPr>
        <p:spPr>
          <a:xfrm>
            <a:off x="3020510" y="1523428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B514756B-7F67-4926-AB93-4A4CA164CA93}"/>
              </a:ext>
            </a:extLst>
          </p:cNvPr>
          <p:cNvSpPr/>
          <p:nvPr/>
        </p:nvSpPr>
        <p:spPr>
          <a:xfrm>
            <a:off x="1048062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437008FB-609C-40A8-B8FE-70A01B69CFC9}"/>
              </a:ext>
            </a:extLst>
          </p:cNvPr>
          <p:cNvSpPr/>
          <p:nvPr/>
        </p:nvSpPr>
        <p:spPr>
          <a:xfrm>
            <a:off x="1267223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E7E45760-AF11-4F2E-9385-A81F4A136499}"/>
              </a:ext>
            </a:extLst>
          </p:cNvPr>
          <p:cNvSpPr/>
          <p:nvPr/>
        </p:nvSpPr>
        <p:spPr>
          <a:xfrm>
            <a:off x="1486384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98229C3E-CB2C-4EA9-A12E-BEF7A3F4C234}"/>
              </a:ext>
            </a:extLst>
          </p:cNvPr>
          <p:cNvSpPr/>
          <p:nvPr/>
        </p:nvSpPr>
        <p:spPr>
          <a:xfrm>
            <a:off x="1705545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DAFB66D-6027-4A7D-9E9B-96470A6AD645}"/>
              </a:ext>
            </a:extLst>
          </p:cNvPr>
          <p:cNvSpPr/>
          <p:nvPr/>
        </p:nvSpPr>
        <p:spPr>
          <a:xfrm>
            <a:off x="1924705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38550116-5BAE-4161-9E86-2F4D1BC743E4}"/>
              </a:ext>
            </a:extLst>
          </p:cNvPr>
          <p:cNvSpPr/>
          <p:nvPr/>
        </p:nvSpPr>
        <p:spPr>
          <a:xfrm>
            <a:off x="2143866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90219921-5181-4547-89F4-BC374379DD51}"/>
              </a:ext>
            </a:extLst>
          </p:cNvPr>
          <p:cNvSpPr/>
          <p:nvPr/>
        </p:nvSpPr>
        <p:spPr>
          <a:xfrm>
            <a:off x="2363027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0B9E276E-3A79-42DF-B2AA-933B0ADD3CEB}"/>
              </a:ext>
            </a:extLst>
          </p:cNvPr>
          <p:cNvSpPr/>
          <p:nvPr/>
        </p:nvSpPr>
        <p:spPr>
          <a:xfrm>
            <a:off x="2582188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8A34A901-4A5B-4B08-ACAE-9F6838A31674}"/>
              </a:ext>
            </a:extLst>
          </p:cNvPr>
          <p:cNvSpPr/>
          <p:nvPr/>
        </p:nvSpPr>
        <p:spPr>
          <a:xfrm>
            <a:off x="2801349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C76B8D1B-1343-4FED-9F29-846CA0EA1F23}"/>
              </a:ext>
            </a:extLst>
          </p:cNvPr>
          <p:cNvSpPr/>
          <p:nvPr/>
        </p:nvSpPr>
        <p:spPr>
          <a:xfrm>
            <a:off x="3020510" y="1750427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40621FBD-BD45-4D69-B7F2-86FFFCA8C007}"/>
              </a:ext>
            </a:extLst>
          </p:cNvPr>
          <p:cNvSpPr/>
          <p:nvPr/>
        </p:nvSpPr>
        <p:spPr>
          <a:xfrm>
            <a:off x="1048062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2B683F46-80F1-45F7-A62D-F79FB348AC20}"/>
              </a:ext>
            </a:extLst>
          </p:cNvPr>
          <p:cNvSpPr/>
          <p:nvPr/>
        </p:nvSpPr>
        <p:spPr>
          <a:xfrm>
            <a:off x="1267223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F44113E3-F829-4F9C-9F22-16A2D0519D98}"/>
              </a:ext>
            </a:extLst>
          </p:cNvPr>
          <p:cNvSpPr/>
          <p:nvPr/>
        </p:nvSpPr>
        <p:spPr>
          <a:xfrm>
            <a:off x="1486384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102843E-7AD8-4AC8-AAA0-488D1961DA90}"/>
              </a:ext>
            </a:extLst>
          </p:cNvPr>
          <p:cNvSpPr/>
          <p:nvPr/>
        </p:nvSpPr>
        <p:spPr>
          <a:xfrm>
            <a:off x="1705545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8A5CFCF-EB00-4895-8D85-17A3B11A9F84}"/>
              </a:ext>
            </a:extLst>
          </p:cNvPr>
          <p:cNvSpPr/>
          <p:nvPr/>
        </p:nvSpPr>
        <p:spPr>
          <a:xfrm>
            <a:off x="1924705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C6A8362-2DCC-48A6-90CB-FBF6BFC45518}"/>
              </a:ext>
            </a:extLst>
          </p:cNvPr>
          <p:cNvSpPr/>
          <p:nvPr/>
        </p:nvSpPr>
        <p:spPr>
          <a:xfrm>
            <a:off x="2143866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D30E5B4-F23C-40ED-8A09-D68DD375AADA}"/>
              </a:ext>
            </a:extLst>
          </p:cNvPr>
          <p:cNvSpPr/>
          <p:nvPr/>
        </p:nvSpPr>
        <p:spPr>
          <a:xfrm>
            <a:off x="2363027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0E1A3CBF-3D44-407C-8813-CA7CBEDB966F}"/>
              </a:ext>
            </a:extLst>
          </p:cNvPr>
          <p:cNvSpPr/>
          <p:nvPr/>
        </p:nvSpPr>
        <p:spPr>
          <a:xfrm>
            <a:off x="2582188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4E6A6ACD-CCC5-4962-A36E-BD7F9B28F109}"/>
              </a:ext>
            </a:extLst>
          </p:cNvPr>
          <p:cNvSpPr/>
          <p:nvPr/>
        </p:nvSpPr>
        <p:spPr>
          <a:xfrm>
            <a:off x="2801349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E55D3731-DC33-4A5C-B8CB-30E609980167}"/>
              </a:ext>
            </a:extLst>
          </p:cNvPr>
          <p:cNvSpPr/>
          <p:nvPr/>
        </p:nvSpPr>
        <p:spPr>
          <a:xfrm>
            <a:off x="3020510" y="1977426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C4AB94D-2876-4287-9A94-8B6A63B3EBCF}"/>
              </a:ext>
            </a:extLst>
          </p:cNvPr>
          <p:cNvSpPr/>
          <p:nvPr/>
        </p:nvSpPr>
        <p:spPr>
          <a:xfrm>
            <a:off x="1048062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BBF41371-6619-4F6A-A8D3-A5C2CED4A9F7}"/>
              </a:ext>
            </a:extLst>
          </p:cNvPr>
          <p:cNvSpPr/>
          <p:nvPr/>
        </p:nvSpPr>
        <p:spPr>
          <a:xfrm>
            <a:off x="1267223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97317872-A48A-4622-8322-F6240A3E973D}"/>
              </a:ext>
            </a:extLst>
          </p:cNvPr>
          <p:cNvSpPr/>
          <p:nvPr/>
        </p:nvSpPr>
        <p:spPr>
          <a:xfrm>
            <a:off x="1486384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F3D095BA-8E00-4C1D-8145-EC66B656CAED}"/>
              </a:ext>
            </a:extLst>
          </p:cNvPr>
          <p:cNvSpPr/>
          <p:nvPr/>
        </p:nvSpPr>
        <p:spPr>
          <a:xfrm>
            <a:off x="1705545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217F2C88-399B-4BFA-A36B-70D8CB311AA1}"/>
              </a:ext>
            </a:extLst>
          </p:cNvPr>
          <p:cNvSpPr/>
          <p:nvPr/>
        </p:nvSpPr>
        <p:spPr>
          <a:xfrm>
            <a:off x="1924705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EE01FE0B-3543-42C0-BA49-67F2DA3148AA}"/>
              </a:ext>
            </a:extLst>
          </p:cNvPr>
          <p:cNvSpPr/>
          <p:nvPr/>
        </p:nvSpPr>
        <p:spPr>
          <a:xfrm>
            <a:off x="2143866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5E96D605-B499-4A15-B321-4C997FDF8E61}"/>
              </a:ext>
            </a:extLst>
          </p:cNvPr>
          <p:cNvSpPr/>
          <p:nvPr/>
        </p:nvSpPr>
        <p:spPr>
          <a:xfrm>
            <a:off x="2363027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AE5C31D8-1163-47ED-B4DD-9DA92D9309F6}"/>
              </a:ext>
            </a:extLst>
          </p:cNvPr>
          <p:cNvSpPr/>
          <p:nvPr/>
        </p:nvSpPr>
        <p:spPr>
          <a:xfrm>
            <a:off x="2582188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71CF2D74-F3ED-427A-AC36-563A703F5077}"/>
              </a:ext>
            </a:extLst>
          </p:cNvPr>
          <p:cNvSpPr/>
          <p:nvPr/>
        </p:nvSpPr>
        <p:spPr>
          <a:xfrm>
            <a:off x="2801349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B6D97820-8589-4763-AE18-9EFF5D814F55}"/>
              </a:ext>
            </a:extLst>
          </p:cNvPr>
          <p:cNvSpPr/>
          <p:nvPr/>
        </p:nvSpPr>
        <p:spPr>
          <a:xfrm>
            <a:off x="3020510" y="220442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EB099FD-46AB-4169-ACDB-8444335B66D4}"/>
              </a:ext>
            </a:extLst>
          </p:cNvPr>
          <p:cNvSpPr/>
          <p:nvPr/>
        </p:nvSpPr>
        <p:spPr>
          <a:xfrm>
            <a:off x="1048062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5D693AB-6D4A-4E7B-9B8D-2638F36DBAE3}"/>
              </a:ext>
            </a:extLst>
          </p:cNvPr>
          <p:cNvSpPr/>
          <p:nvPr/>
        </p:nvSpPr>
        <p:spPr>
          <a:xfrm>
            <a:off x="1267223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F5FB5A5-5B6A-49E6-AA6F-FE12911FDB0A}"/>
              </a:ext>
            </a:extLst>
          </p:cNvPr>
          <p:cNvSpPr/>
          <p:nvPr/>
        </p:nvSpPr>
        <p:spPr>
          <a:xfrm>
            <a:off x="1486384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73CF6AD-9943-4CD3-855B-47C49181066A}"/>
              </a:ext>
            </a:extLst>
          </p:cNvPr>
          <p:cNvSpPr/>
          <p:nvPr/>
        </p:nvSpPr>
        <p:spPr>
          <a:xfrm>
            <a:off x="1705545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D27A214E-3B45-4CE0-8998-661F3444F5D3}"/>
              </a:ext>
            </a:extLst>
          </p:cNvPr>
          <p:cNvSpPr/>
          <p:nvPr/>
        </p:nvSpPr>
        <p:spPr>
          <a:xfrm>
            <a:off x="1924705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9FA2267E-E8AD-49E9-89C7-A94F1153CA43}"/>
              </a:ext>
            </a:extLst>
          </p:cNvPr>
          <p:cNvSpPr/>
          <p:nvPr/>
        </p:nvSpPr>
        <p:spPr>
          <a:xfrm>
            <a:off x="2143866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648B1C3A-4095-4F66-AE7D-EB447A0ADEBE}"/>
              </a:ext>
            </a:extLst>
          </p:cNvPr>
          <p:cNvSpPr/>
          <p:nvPr/>
        </p:nvSpPr>
        <p:spPr>
          <a:xfrm>
            <a:off x="2363027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BFE3D44-39B7-4A84-96E9-A27255121718}"/>
              </a:ext>
            </a:extLst>
          </p:cNvPr>
          <p:cNvSpPr/>
          <p:nvPr/>
        </p:nvSpPr>
        <p:spPr>
          <a:xfrm>
            <a:off x="2582188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1D31FD4F-CDC9-4BCD-855B-C94B711D2509}"/>
              </a:ext>
            </a:extLst>
          </p:cNvPr>
          <p:cNvSpPr/>
          <p:nvPr/>
        </p:nvSpPr>
        <p:spPr>
          <a:xfrm>
            <a:off x="2801349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983DCC34-7474-413F-97B5-107DD9DDE8D4}"/>
              </a:ext>
            </a:extLst>
          </p:cNvPr>
          <p:cNvSpPr/>
          <p:nvPr/>
        </p:nvSpPr>
        <p:spPr>
          <a:xfrm>
            <a:off x="3020510" y="243142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DFE3B6C3-B36E-494B-9980-FE4CE005E38E}"/>
              </a:ext>
            </a:extLst>
          </p:cNvPr>
          <p:cNvSpPr/>
          <p:nvPr/>
        </p:nvSpPr>
        <p:spPr>
          <a:xfrm>
            <a:off x="1048062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B145578C-2E11-4A12-B9A3-BE98F50D4FFA}"/>
              </a:ext>
            </a:extLst>
          </p:cNvPr>
          <p:cNvSpPr/>
          <p:nvPr/>
        </p:nvSpPr>
        <p:spPr>
          <a:xfrm>
            <a:off x="1267223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E235C5EA-B931-40E1-8694-5385EC602FA2}"/>
              </a:ext>
            </a:extLst>
          </p:cNvPr>
          <p:cNvSpPr/>
          <p:nvPr/>
        </p:nvSpPr>
        <p:spPr>
          <a:xfrm>
            <a:off x="1486384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493E15ED-3A94-4C08-8FF5-B42C71506286}"/>
              </a:ext>
            </a:extLst>
          </p:cNvPr>
          <p:cNvSpPr/>
          <p:nvPr/>
        </p:nvSpPr>
        <p:spPr>
          <a:xfrm>
            <a:off x="1705545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4CE2B3A8-C362-4CEA-9598-D597767FD33F}"/>
              </a:ext>
            </a:extLst>
          </p:cNvPr>
          <p:cNvSpPr/>
          <p:nvPr/>
        </p:nvSpPr>
        <p:spPr>
          <a:xfrm>
            <a:off x="1924705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A727FF7-D2C6-440B-8F08-5B0CC7C9AD17}"/>
              </a:ext>
            </a:extLst>
          </p:cNvPr>
          <p:cNvSpPr/>
          <p:nvPr/>
        </p:nvSpPr>
        <p:spPr>
          <a:xfrm>
            <a:off x="2143866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FE77ED0B-FB88-495D-8DA3-1058802F5713}"/>
              </a:ext>
            </a:extLst>
          </p:cNvPr>
          <p:cNvSpPr/>
          <p:nvPr/>
        </p:nvSpPr>
        <p:spPr>
          <a:xfrm>
            <a:off x="2363027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6AC08EA4-928D-464C-9EE6-B71A53FE80BA}"/>
              </a:ext>
            </a:extLst>
          </p:cNvPr>
          <p:cNvSpPr/>
          <p:nvPr/>
        </p:nvSpPr>
        <p:spPr>
          <a:xfrm>
            <a:off x="2582188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C6BA3168-F7AE-48F4-8330-C7618B1F680E}"/>
              </a:ext>
            </a:extLst>
          </p:cNvPr>
          <p:cNvSpPr/>
          <p:nvPr/>
        </p:nvSpPr>
        <p:spPr>
          <a:xfrm>
            <a:off x="2801349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669EE52C-E703-48FF-BFAC-0081714D16A1}"/>
              </a:ext>
            </a:extLst>
          </p:cNvPr>
          <p:cNvSpPr/>
          <p:nvPr/>
        </p:nvSpPr>
        <p:spPr>
          <a:xfrm>
            <a:off x="3020510" y="2658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E66AD2CB-6347-4DBB-BE2E-90C96EDF9067}"/>
              </a:ext>
            </a:extLst>
          </p:cNvPr>
          <p:cNvSpPr/>
          <p:nvPr/>
        </p:nvSpPr>
        <p:spPr>
          <a:xfrm>
            <a:off x="1048062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F23CC094-A120-47FD-AB88-7F9C5DA56447}"/>
              </a:ext>
            </a:extLst>
          </p:cNvPr>
          <p:cNvSpPr/>
          <p:nvPr/>
        </p:nvSpPr>
        <p:spPr>
          <a:xfrm>
            <a:off x="1267223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0A1A45D-86E9-4308-A789-8C6A82300694}"/>
              </a:ext>
            </a:extLst>
          </p:cNvPr>
          <p:cNvSpPr/>
          <p:nvPr/>
        </p:nvSpPr>
        <p:spPr>
          <a:xfrm>
            <a:off x="1486384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4DBFCE1D-024B-4ADA-BD9C-D26AA44F931E}"/>
              </a:ext>
            </a:extLst>
          </p:cNvPr>
          <p:cNvSpPr/>
          <p:nvPr/>
        </p:nvSpPr>
        <p:spPr>
          <a:xfrm>
            <a:off x="1705545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5D56AEB-C099-4FE9-8302-8636C8A3554E}"/>
              </a:ext>
            </a:extLst>
          </p:cNvPr>
          <p:cNvSpPr/>
          <p:nvPr/>
        </p:nvSpPr>
        <p:spPr>
          <a:xfrm>
            <a:off x="1924705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82051337-C85A-4B2E-B951-E01BCD6950FC}"/>
              </a:ext>
            </a:extLst>
          </p:cNvPr>
          <p:cNvSpPr/>
          <p:nvPr/>
        </p:nvSpPr>
        <p:spPr>
          <a:xfrm>
            <a:off x="2143866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893D25EC-B71B-4E22-9A8A-192482C2937D}"/>
              </a:ext>
            </a:extLst>
          </p:cNvPr>
          <p:cNvSpPr/>
          <p:nvPr/>
        </p:nvSpPr>
        <p:spPr>
          <a:xfrm>
            <a:off x="2363027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5016807C-6854-44A5-A544-01B70253B93D}"/>
              </a:ext>
            </a:extLst>
          </p:cNvPr>
          <p:cNvSpPr/>
          <p:nvPr/>
        </p:nvSpPr>
        <p:spPr>
          <a:xfrm>
            <a:off x="2582188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30A28E5-C127-4C61-9B33-4B571267F8C8}"/>
              </a:ext>
            </a:extLst>
          </p:cNvPr>
          <p:cNvSpPr/>
          <p:nvPr/>
        </p:nvSpPr>
        <p:spPr>
          <a:xfrm>
            <a:off x="2801349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E8671CEC-D800-4487-92AD-1073A0CC6D9E}"/>
              </a:ext>
            </a:extLst>
          </p:cNvPr>
          <p:cNvSpPr/>
          <p:nvPr/>
        </p:nvSpPr>
        <p:spPr>
          <a:xfrm>
            <a:off x="3020510" y="288542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C9CC756-FFCA-4EB1-A66D-7AAC6A3F3AC4}"/>
              </a:ext>
            </a:extLst>
          </p:cNvPr>
          <p:cNvSpPr/>
          <p:nvPr/>
        </p:nvSpPr>
        <p:spPr>
          <a:xfrm>
            <a:off x="1048062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66CACCC5-E554-48E8-89A1-C84848B51601}"/>
              </a:ext>
            </a:extLst>
          </p:cNvPr>
          <p:cNvSpPr/>
          <p:nvPr/>
        </p:nvSpPr>
        <p:spPr>
          <a:xfrm>
            <a:off x="1267223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3EA6A6-2A14-4143-8E58-989CB32B2D34}"/>
              </a:ext>
            </a:extLst>
          </p:cNvPr>
          <p:cNvSpPr/>
          <p:nvPr/>
        </p:nvSpPr>
        <p:spPr>
          <a:xfrm>
            <a:off x="1486384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BE7E877F-CA8C-42E6-853F-C7771694C68C}"/>
              </a:ext>
            </a:extLst>
          </p:cNvPr>
          <p:cNvSpPr/>
          <p:nvPr/>
        </p:nvSpPr>
        <p:spPr>
          <a:xfrm>
            <a:off x="1705545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766634C5-3E2C-46B6-8867-883FE0B8144C}"/>
              </a:ext>
            </a:extLst>
          </p:cNvPr>
          <p:cNvSpPr/>
          <p:nvPr/>
        </p:nvSpPr>
        <p:spPr>
          <a:xfrm>
            <a:off x="1924705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0C2CFE3F-ADD1-4104-A821-FAE5C16802C9}"/>
              </a:ext>
            </a:extLst>
          </p:cNvPr>
          <p:cNvSpPr/>
          <p:nvPr/>
        </p:nvSpPr>
        <p:spPr>
          <a:xfrm>
            <a:off x="2143866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D5A80389-50E8-451B-BDFA-0C3178F65592}"/>
              </a:ext>
            </a:extLst>
          </p:cNvPr>
          <p:cNvSpPr/>
          <p:nvPr/>
        </p:nvSpPr>
        <p:spPr>
          <a:xfrm>
            <a:off x="2363027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BD413513-C4CA-45F2-A928-FBD6B4DED4C5}"/>
              </a:ext>
            </a:extLst>
          </p:cNvPr>
          <p:cNvSpPr/>
          <p:nvPr/>
        </p:nvSpPr>
        <p:spPr>
          <a:xfrm>
            <a:off x="2582188" y="311242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ABDA489D-680E-4BA6-A553-2D2C42B48FF8}"/>
              </a:ext>
            </a:extLst>
          </p:cNvPr>
          <p:cNvSpPr/>
          <p:nvPr/>
        </p:nvSpPr>
        <p:spPr>
          <a:xfrm>
            <a:off x="280134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EFAF3B6D-F396-448E-8AFB-C8AEA66135DD}"/>
              </a:ext>
            </a:extLst>
          </p:cNvPr>
          <p:cNvSpPr/>
          <p:nvPr/>
        </p:nvSpPr>
        <p:spPr>
          <a:xfrm>
            <a:off x="302051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47FD5E19-CBD9-4CE0-BC67-D518635F8EEF}"/>
              </a:ext>
            </a:extLst>
          </p:cNvPr>
          <p:cNvSpPr/>
          <p:nvPr/>
        </p:nvSpPr>
        <p:spPr>
          <a:xfrm>
            <a:off x="104806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0B79D32-40F0-4897-BAF1-05F8A5A133CE}"/>
              </a:ext>
            </a:extLst>
          </p:cNvPr>
          <p:cNvSpPr/>
          <p:nvPr/>
        </p:nvSpPr>
        <p:spPr>
          <a:xfrm>
            <a:off x="1267223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D71DB2A4-86B5-44D6-B20F-1900F4802BAC}"/>
              </a:ext>
            </a:extLst>
          </p:cNvPr>
          <p:cNvSpPr/>
          <p:nvPr/>
        </p:nvSpPr>
        <p:spPr>
          <a:xfrm>
            <a:off x="148638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F635C79B-53F0-493D-AA41-5F23AA417DCB}"/>
              </a:ext>
            </a:extLst>
          </p:cNvPr>
          <p:cNvSpPr/>
          <p:nvPr/>
        </p:nvSpPr>
        <p:spPr>
          <a:xfrm>
            <a:off x="170554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2F18246-FD58-4297-AA70-F505D5598DA2}"/>
              </a:ext>
            </a:extLst>
          </p:cNvPr>
          <p:cNvSpPr/>
          <p:nvPr/>
        </p:nvSpPr>
        <p:spPr>
          <a:xfrm>
            <a:off x="1924705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72082B1-C8DA-4997-85F5-DF83DA98006F}"/>
              </a:ext>
            </a:extLst>
          </p:cNvPr>
          <p:cNvSpPr/>
          <p:nvPr/>
        </p:nvSpPr>
        <p:spPr>
          <a:xfrm>
            <a:off x="214386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B34B98B-6FF4-47C1-9041-D6F85EE92247}"/>
              </a:ext>
            </a:extLst>
          </p:cNvPr>
          <p:cNvSpPr/>
          <p:nvPr/>
        </p:nvSpPr>
        <p:spPr>
          <a:xfrm>
            <a:off x="236302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CFA97CB2-AE5E-4111-B60E-2C6BD974A968}"/>
              </a:ext>
            </a:extLst>
          </p:cNvPr>
          <p:cNvSpPr/>
          <p:nvPr/>
        </p:nvSpPr>
        <p:spPr>
          <a:xfrm>
            <a:off x="258218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37D2540-18C3-4410-972C-4E0A2F8BEBA4}"/>
              </a:ext>
            </a:extLst>
          </p:cNvPr>
          <p:cNvSpPr/>
          <p:nvPr/>
        </p:nvSpPr>
        <p:spPr>
          <a:xfrm>
            <a:off x="280134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9FD4DAD-9412-4755-9C2D-366F79187AC9}"/>
              </a:ext>
            </a:extLst>
          </p:cNvPr>
          <p:cNvSpPr/>
          <p:nvPr/>
        </p:nvSpPr>
        <p:spPr>
          <a:xfrm>
            <a:off x="302051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391B5766-EF54-4618-9888-35DE575CF451}"/>
              </a:ext>
            </a:extLst>
          </p:cNvPr>
          <p:cNvSpPr/>
          <p:nvPr/>
        </p:nvSpPr>
        <p:spPr>
          <a:xfrm>
            <a:off x="104806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FF85A609-8305-4D4B-A6B9-C341C0C4D719}"/>
              </a:ext>
            </a:extLst>
          </p:cNvPr>
          <p:cNvSpPr/>
          <p:nvPr/>
        </p:nvSpPr>
        <p:spPr>
          <a:xfrm>
            <a:off x="1267223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F2F31E6A-826F-4E99-BBC7-D2F2FAAC95C9}"/>
              </a:ext>
            </a:extLst>
          </p:cNvPr>
          <p:cNvSpPr/>
          <p:nvPr/>
        </p:nvSpPr>
        <p:spPr>
          <a:xfrm>
            <a:off x="148638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781FF92D-0311-45C6-B869-B68CD607E0B0}"/>
              </a:ext>
            </a:extLst>
          </p:cNvPr>
          <p:cNvSpPr/>
          <p:nvPr/>
        </p:nvSpPr>
        <p:spPr>
          <a:xfrm>
            <a:off x="170554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EA9F41F3-8F23-4341-B6B1-B6ACAC14931C}"/>
              </a:ext>
            </a:extLst>
          </p:cNvPr>
          <p:cNvSpPr/>
          <p:nvPr/>
        </p:nvSpPr>
        <p:spPr>
          <a:xfrm>
            <a:off x="1924705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30A6BC02-2732-4C17-91BE-CFA0078476C1}"/>
              </a:ext>
            </a:extLst>
          </p:cNvPr>
          <p:cNvSpPr/>
          <p:nvPr/>
        </p:nvSpPr>
        <p:spPr>
          <a:xfrm>
            <a:off x="214386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E3B6B3A-632F-409E-9189-AAA87D42D789}"/>
              </a:ext>
            </a:extLst>
          </p:cNvPr>
          <p:cNvSpPr/>
          <p:nvPr/>
        </p:nvSpPr>
        <p:spPr>
          <a:xfrm>
            <a:off x="236302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16C4AA4-86CB-48AC-9350-ABCC09A46C06}"/>
              </a:ext>
            </a:extLst>
          </p:cNvPr>
          <p:cNvSpPr/>
          <p:nvPr/>
        </p:nvSpPr>
        <p:spPr>
          <a:xfrm>
            <a:off x="258218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CBDCA13A-E6B5-40ED-95FE-8D5EB07D45A4}"/>
              </a:ext>
            </a:extLst>
          </p:cNvPr>
          <p:cNvSpPr/>
          <p:nvPr/>
        </p:nvSpPr>
        <p:spPr>
          <a:xfrm>
            <a:off x="280134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4078D0C8-70AB-4D24-9926-38169E689621}"/>
              </a:ext>
            </a:extLst>
          </p:cNvPr>
          <p:cNvSpPr/>
          <p:nvPr/>
        </p:nvSpPr>
        <p:spPr>
          <a:xfrm>
            <a:off x="302051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68ECB84C-AF51-49FD-8ED3-24B72B9D4683}"/>
              </a:ext>
            </a:extLst>
          </p:cNvPr>
          <p:cNvSpPr/>
          <p:nvPr/>
        </p:nvSpPr>
        <p:spPr>
          <a:xfrm>
            <a:off x="9004526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C2F988D6-5C94-43EC-A46C-90080D8393A6}"/>
              </a:ext>
            </a:extLst>
          </p:cNvPr>
          <p:cNvSpPr/>
          <p:nvPr/>
        </p:nvSpPr>
        <p:spPr>
          <a:xfrm>
            <a:off x="9223687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36674BD7-BACC-4700-A27E-F2ED7A04F081}"/>
              </a:ext>
            </a:extLst>
          </p:cNvPr>
          <p:cNvSpPr/>
          <p:nvPr/>
        </p:nvSpPr>
        <p:spPr>
          <a:xfrm>
            <a:off x="9442848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06FE662-E36C-43CE-B5E3-2F5C96F22AE1}"/>
              </a:ext>
            </a:extLst>
          </p:cNvPr>
          <p:cNvSpPr/>
          <p:nvPr/>
        </p:nvSpPr>
        <p:spPr>
          <a:xfrm>
            <a:off x="9662009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992B5A1F-EBA6-4EAD-8F74-345ED5BAAFDF}"/>
              </a:ext>
            </a:extLst>
          </p:cNvPr>
          <p:cNvSpPr/>
          <p:nvPr/>
        </p:nvSpPr>
        <p:spPr>
          <a:xfrm>
            <a:off x="9881169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05B5F17F-8F18-425E-84CC-948E5A34B701}"/>
              </a:ext>
            </a:extLst>
          </p:cNvPr>
          <p:cNvSpPr/>
          <p:nvPr/>
        </p:nvSpPr>
        <p:spPr>
          <a:xfrm>
            <a:off x="10100330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7E1D5BC8-E84D-4104-936A-CD11ACDC961F}"/>
              </a:ext>
            </a:extLst>
          </p:cNvPr>
          <p:cNvSpPr/>
          <p:nvPr/>
        </p:nvSpPr>
        <p:spPr>
          <a:xfrm>
            <a:off x="10319491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D6F4D6A-AA46-4A82-9770-E7A1B213A283}"/>
              </a:ext>
            </a:extLst>
          </p:cNvPr>
          <p:cNvSpPr/>
          <p:nvPr/>
        </p:nvSpPr>
        <p:spPr>
          <a:xfrm>
            <a:off x="10538652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9504B01E-2538-4D27-975B-90F320324ACC}"/>
              </a:ext>
            </a:extLst>
          </p:cNvPr>
          <p:cNvSpPr/>
          <p:nvPr/>
        </p:nvSpPr>
        <p:spPr>
          <a:xfrm>
            <a:off x="10757813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359F69EF-D9D0-412A-8143-101E08C93959}"/>
              </a:ext>
            </a:extLst>
          </p:cNvPr>
          <p:cNvSpPr/>
          <p:nvPr/>
        </p:nvSpPr>
        <p:spPr>
          <a:xfrm>
            <a:off x="10976974" y="1523428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0C14EA8-CE04-43E4-95EF-12D1782B5B2F}"/>
              </a:ext>
            </a:extLst>
          </p:cNvPr>
          <p:cNvSpPr/>
          <p:nvPr/>
        </p:nvSpPr>
        <p:spPr>
          <a:xfrm>
            <a:off x="9004526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D7B8E955-1CDF-4499-9998-B4102B91C638}"/>
              </a:ext>
            </a:extLst>
          </p:cNvPr>
          <p:cNvSpPr/>
          <p:nvPr/>
        </p:nvSpPr>
        <p:spPr>
          <a:xfrm>
            <a:off x="9223687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B827BA1B-1938-42B7-A8D6-3D046B5C9373}"/>
              </a:ext>
            </a:extLst>
          </p:cNvPr>
          <p:cNvSpPr/>
          <p:nvPr/>
        </p:nvSpPr>
        <p:spPr>
          <a:xfrm>
            <a:off x="9442848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DE634278-9639-48B8-A6B0-66684B63B3AC}"/>
              </a:ext>
            </a:extLst>
          </p:cNvPr>
          <p:cNvSpPr/>
          <p:nvPr/>
        </p:nvSpPr>
        <p:spPr>
          <a:xfrm>
            <a:off x="9662009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78193506-ACA0-45BF-A6E1-286E8341FF10}"/>
              </a:ext>
            </a:extLst>
          </p:cNvPr>
          <p:cNvSpPr/>
          <p:nvPr/>
        </p:nvSpPr>
        <p:spPr>
          <a:xfrm>
            <a:off x="9881169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7A11F2DE-D59B-4794-9156-9800476CAE06}"/>
              </a:ext>
            </a:extLst>
          </p:cNvPr>
          <p:cNvSpPr/>
          <p:nvPr/>
        </p:nvSpPr>
        <p:spPr>
          <a:xfrm>
            <a:off x="10100330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A285E74D-6E05-4A57-811B-568E1CF35F64}"/>
              </a:ext>
            </a:extLst>
          </p:cNvPr>
          <p:cNvSpPr/>
          <p:nvPr/>
        </p:nvSpPr>
        <p:spPr>
          <a:xfrm>
            <a:off x="10319491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D3E36D8A-90DA-4EB9-81B6-AA12D005FA23}"/>
              </a:ext>
            </a:extLst>
          </p:cNvPr>
          <p:cNvSpPr/>
          <p:nvPr/>
        </p:nvSpPr>
        <p:spPr>
          <a:xfrm>
            <a:off x="10538652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47F73C86-FDB3-43B2-B0B8-832975D1FC0F}"/>
              </a:ext>
            </a:extLst>
          </p:cNvPr>
          <p:cNvSpPr/>
          <p:nvPr/>
        </p:nvSpPr>
        <p:spPr>
          <a:xfrm>
            <a:off x="10757813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F4414FA-0AEC-4460-8328-09C1D1859500}"/>
              </a:ext>
            </a:extLst>
          </p:cNvPr>
          <p:cNvSpPr/>
          <p:nvPr/>
        </p:nvSpPr>
        <p:spPr>
          <a:xfrm>
            <a:off x="10976974" y="1750427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B5E4773E-BB66-4AC4-9363-092D6CFF1FF8}"/>
              </a:ext>
            </a:extLst>
          </p:cNvPr>
          <p:cNvSpPr/>
          <p:nvPr/>
        </p:nvSpPr>
        <p:spPr>
          <a:xfrm>
            <a:off x="9004526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97F539BF-8726-4D7A-803C-0727A0A1CF14}"/>
              </a:ext>
            </a:extLst>
          </p:cNvPr>
          <p:cNvSpPr/>
          <p:nvPr/>
        </p:nvSpPr>
        <p:spPr>
          <a:xfrm>
            <a:off x="9223687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5BB63C85-EA10-4A2E-B156-6A9883B7D5F1}"/>
              </a:ext>
            </a:extLst>
          </p:cNvPr>
          <p:cNvSpPr/>
          <p:nvPr/>
        </p:nvSpPr>
        <p:spPr>
          <a:xfrm>
            <a:off x="9442848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70E972DB-4290-4BCA-A44D-557F73756713}"/>
              </a:ext>
            </a:extLst>
          </p:cNvPr>
          <p:cNvSpPr/>
          <p:nvPr/>
        </p:nvSpPr>
        <p:spPr>
          <a:xfrm>
            <a:off x="9662009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A9DF929B-7922-4249-BF80-D124682DE4E8}"/>
              </a:ext>
            </a:extLst>
          </p:cNvPr>
          <p:cNvSpPr/>
          <p:nvPr/>
        </p:nvSpPr>
        <p:spPr>
          <a:xfrm>
            <a:off x="9881169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6B59A6B8-0875-4FD0-BD9E-B8A1CBDD02AF}"/>
              </a:ext>
            </a:extLst>
          </p:cNvPr>
          <p:cNvSpPr/>
          <p:nvPr/>
        </p:nvSpPr>
        <p:spPr>
          <a:xfrm>
            <a:off x="10100330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517E8989-AFA0-4D32-8AE6-C6B3187D16F5}"/>
              </a:ext>
            </a:extLst>
          </p:cNvPr>
          <p:cNvSpPr/>
          <p:nvPr/>
        </p:nvSpPr>
        <p:spPr>
          <a:xfrm>
            <a:off x="10319491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2670DF11-B219-4733-A819-92D1918F92C9}"/>
              </a:ext>
            </a:extLst>
          </p:cNvPr>
          <p:cNvSpPr/>
          <p:nvPr/>
        </p:nvSpPr>
        <p:spPr>
          <a:xfrm>
            <a:off x="10538652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F937BF24-5C85-4C14-8B48-CAF70AB5C7D0}"/>
              </a:ext>
            </a:extLst>
          </p:cNvPr>
          <p:cNvSpPr/>
          <p:nvPr/>
        </p:nvSpPr>
        <p:spPr>
          <a:xfrm>
            <a:off x="10757813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C94BBECB-A206-4F31-90E4-66B4AB8AC5CB}"/>
              </a:ext>
            </a:extLst>
          </p:cNvPr>
          <p:cNvSpPr/>
          <p:nvPr/>
        </p:nvSpPr>
        <p:spPr>
          <a:xfrm>
            <a:off x="10976974" y="1977426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F8B05036-277D-4A68-9DC1-839EEE149504}"/>
              </a:ext>
            </a:extLst>
          </p:cNvPr>
          <p:cNvSpPr/>
          <p:nvPr/>
        </p:nvSpPr>
        <p:spPr>
          <a:xfrm>
            <a:off x="9004526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61333C2E-7248-41F1-8C28-327CECFBC331}"/>
              </a:ext>
            </a:extLst>
          </p:cNvPr>
          <p:cNvSpPr/>
          <p:nvPr/>
        </p:nvSpPr>
        <p:spPr>
          <a:xfrm>
            <a:off x="9223687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F60DBD19-0CE9-44DD-8D23-4BBF926B684D}"/>
              </a:ext>
            </a:extLst>
          </p:cNvPr>
          <p:cNvSpPr/>
          <p:nvPr/>
        </p:nvSpPr>
        <p:spPr>
          <a:xfrm>
            <a:off x="9442848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434F0DAD-6292-40B2-950D-A64CC93DBA1F}"/>
              </a:ext>
            </a:extLst>
          </p:cNvPr>
          <p:cNvSpPr/>
          <p:nvPr/>
        </p:nvSpPr>
        <p:spPr>
          <a:xfrm>
            <a:off x="9662009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7B69340-0103-4F2A-8A7E-2B40605DD504}"/>
              </a:ext>
            </a:extLst>
          </p:cNvPr>
          <p:cNvSpPr/>
          <p:nvPr/>
        </p:nvSpPr>
        <p:spPr>
          <a:xfrm>
            <a:off x="9881169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20DFA3C9-5C10-4FDE-A510-B1421F7201A7}"/>
              </a:ext>
            </a:extLst>
          </p:cNvPr>
          <p:cNvSpPr/>
          <p:nvPr/>
        </p:nvSpPr>
        <p:spPr>
          <a:xfrm>
            <a:off x="10100330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3287F60E-B113-4F3C-A5C1-E3B9CB218FAD}"/>
              </a:ext>
            </a:extLst>
          </p:cNvPr>
          <p:cNvSpPr/>
          <p:nvPr/>
        </p:nvSpPr>
        <p:spPr>
          <a:xfrm>
            <a:off x="10319491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5461F90-DA53-4B88-9112-52AB92C09426}"/>
              </a:ext>
            </a:extLst>
          </p:cNvPr>
          <p:cNvSpPr/>
          <p:nvPr/>
        </p:nvSpPr>
        <p:spPr>
          <a:xfrm>
            <a:off x="10538652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994EE768-3DAB-436B-8315-D35C5125F0DE}"/>
              </a:ext>
            </a:extLst>
          </p:cNvPr>
          <p:cNvSpPr/>
          <p:nvPr/>
        </p:nvSpPr>
        <p:spPr>
          <a:xfrm>
            <a:off x="10757813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7D8EA518-86D7-48BD-8AA6-3A15DE7076AE}"/>
              </a:ext>
            </a:extLst>
          </p:cNvPr>
          <p:cNvSpPr/>
          <p:nvPr/>
        </p:nvSpPr>
        <p:spPr>
          <a:xfrm>
            <a:off x="10976974" y="2204425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AA89D496-BF90-463E-94E5-E14B2BA40139}"/>
              </a:ext>
            </a:extLst>
          </p:cNvPr>
          <p:cNvSpPr/>
          <p:nvPr/>
        </p:nvSpPr>
        <p:spPr>
          <a:xfrm>
            <a:off x="9004526" y="243142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E8624212-280E-47E2-B9C5-B06BD05BF7D4}"/>
              </a:ext>
            </a:extLst>
          </p:cNvPr>
          <p:cNvSpPr/>
          <p:nvPr/>
        </p:nvSpPr>
        <p:spPr>
          <a:xfrm>
            <a:off x="9223687" y="2431424"/>
            <a:ext cx="166963" cy="16696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4093A250-62E8-4C52-BCAE-0533069D1BDC}"/>
              </a:ext>
            </a:extLst>
          </p:cNvPr>
          <p:cNvSpPr/>
          <p:nvPr/>
        </p:nvSpPr>
        <p:spPr>
          <a:xfrm>
            <a:off x="9442848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E13802D0-1F7E-4D14-99CA-74577DEA7818}"/>
              </a:ext>
            </a:extLst>
          </p:cNvPr>
          <p:cNvSpPr/>
          <p:nvPr/>
        </p:nvSpPr>
        <p:spPr>
          <a:xfrm>
            <a:off x="9662009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E8F40A83-0E4B-4D9A-889B-8438695A32D4}"/>
              </a:ext>
            </a:extLst>
          </p:cNvPr>
          <p:cNvSpPr/>
          <p:nvPr/>
        </p:nvSpPr>
        <p:spPr>
          <a:xfrm>
            <a:off x="9881169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78F8AEC4-A0D4-45F8-9C00-0F08FB7830DE}"/>
              </a:ext>
            </a:extLst>
          </p:cNvPr>
          <p:cNvSpPr/>
          <p:nvPr/>
        </p:nvSpPr>
        <p:spPr>
          <a:xfrm>
            <a:off x="10100330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ED746BF8-B686-407E-9174-AC9EE157E4D0}"/>
              </a:ext>
            </a:extLst>
          </p:cNvPr>
          <p:cNvSpPr/>
          <p:nvPr/>
        </p:nvSpPr>
        <p:spPr>
          <a:xfrm>
            <a:off x="10319491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2B5A0767-366E-45CD-A37D-0E57D7D567FD}"/>
              </a:ext>
            </a:extLst>
          </p:cNvPr>
          <p:cNvSpPr/>
          <p:nvPr/>
        </p:nvSpPr>
        <p:spPr>
          <a:xfrm>
            <a:off x="10538652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3249966-2656-433C-8EC9-4517EBC26019}"/>
              </a:ext>
            </a:extLst>
          </p:cNvPr>
          <p:cNvSpPr/>
          <p:nvPr/>
        </p:nvSpPr>
        <p:spPr>
          <a:xfrm>
            <a:off x="10757813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6A5CF730-0E8A-4106-B8C8-332E66DA95A3}"/>
              </a:ext>
            </a:extLst>
          </p:cNvPr>
          <p:cNvSpPr/>
          <p:nvPr/>
        </p:nvSpPr>
        <p:spPr>
          <a:xfrm>
            <a:off x="10976974" y="2431424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2C10E609-1BE7-455C-8247-1D345CC661AF}"/>
              </a:ext>
            </a:extLst>
          </p:cNvPr>
          <p:cNvSpPr/>
          <p:nvPr/>
        </p:nvSpPr>
        <p:spPr>
          <a:xfrm>
            <a:off x="9004526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76FCC61D-D5B5-4D52-8FD1-53298725D70E}"/>
              </a:ext>
            </a:extLst>
          </p:cNvPr>
          <p:cNvSpPr/>
          <p:nvPr/>
        </p:nvSpPr>
        <p:spPr>
          <a:xfrm>
            <a:off x="9223687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D1683589-C396-4E49-AEC0-AAA3120C9503}"/>
              </a:ext>
            </a:extLst>
          </p:cNvPr>
          <p:cNvSpPr/>
          <p:nvPr/>
        </p:nvSpPr>
        <p:spPr>
          <a:xfrm>
            <a:off x="9442848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90CC6DF9-639D-4660-86C1-DBA5D877AFCC}"/>
              </a:ext>
            </a:extLst>
          </p:cNvPr>
          <p:cNvSpPr/>
          <p:nvPr/>
        </p:nvSpPr>
        <p:spPr>
          <a:xfrm>
            <a:off x="9662009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088400F-0994-4B89-B45D-79382D126287}"/>
              </a:ext>
            </a:extLst>
          </p:cNvPr>
          <p:cNvSpPr/>
          <p:nvPr/>
        </p:nvSpPr>
        <p:spPr>
          <a:xfrm>
            <a:off x="9881169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1FFB4101-E702-4776-BCCF-72D0B448C8F4}"/>
              </a:ext>
            </a:extLst>
          </p:cNvPr>
          <p:cNvSpPr/>
          <p:nvPr/>
        </p:nvSpPr>
        <p:spPr>
          <a:xfrm>
            <a:off x="10100330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E52FBF28-5B30-405A-8E40-B3E533767B9A}"/>
              </a:ext>
            </a:extLst>
          </p:cNvPr>
          <p:cNvSpPr/>
          <p:nvPr/>
        </p:nvSpPr>
        <p:spPr>
          <a:xfrm>
            <a:off x="10319491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F5E6617-FB5A-451B-9B20-13195E071800}"/>
              </a:ext>
            </a:extLst>
          </p:cNvPr>
          <p:cNvSpPr/>
          <p:nvPr/>
        </p:nvSpPr>
        <p:spPr>
          <a:xfrm>
            <a:off x="10538652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9AF701E2-DF78-446A-B4F7-4A1F6C4DFC9B}"/>
              </a:ext>
            </a:extLst>
          </p:cNvPr>
          <p:cNvSpPr/>
          <p:nvPr/>
        </p:nvSpPr>
        <p:spPr>
          <a:xfrm>
            <a:off x="10757813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BD793236-4854-40A7-BE26-6A6FAC6A26A8}"/>
              </a:ext>
            </a:extLst>
          </p:cNvPr>
          <p:cNvSpPr/>
          <p:nvPr/>
        </p:nvSpPr>
        <p:spPr>
          <a:xfrm>
            <a:off x="10976974" y="2658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1FC33715-D0BD-4195-8A28-1E478F6901E0}"/>
              </a:ext>
            </a:extLst>
          </p:cNvPr>
          <p:cNvSpPr/>
          <p:nvPr/>
        </p:nvSpPr>
        <p:spPr>
          <a:xfrm>
            <a:off x="9004526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383471ED-43C4-432E-A032-8179AF05B799}"/>
              </a:ext>
            </a:extLst>
          </p:cNvPr>
          <p:cNvSpPr/>
          <p:nvPr/>
        </p:nvSpPr>
        <p:spPr>
          <a:xfrm>
            <a:off x="9223687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4001A57-26EB-4589-AA1B-45EBE4663D2E}"/>
              </a:ext>
            </a:extLst>
          </p:cNvPr>
          <p:cNvSpPr/>
          <p:nvPr/>
        </p:nvSpPr>
        <p:spPr>
          <a:xfrm>
            <a:off x="9442848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12C9A523-FA49-4D06-8005-DCF7402E446D}"/>
              </a:ext>
            </a:extLst>
          </p:cNvPr>
          <p:cNvSpPr/>
          <p:nvPr/>
        </p:nvSpPr>
        <p:spPr>
          <a:xfrm>
            <a:off x="966200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CB5C5E9-7675-4987-85EF-6F4591F17E6B}"/>
              </a:ext>
            </a:extLst>
          </p:cNvPr>
          <p:cNvSpPr/>
          <p:nvPr/>
        </p:nvSpPr>
        <p:spPr>
          <a:xfrm>
            <a:off x="9881169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12F52D54-5149-4906-8647-8D39307C391D}"/>
              </a:ext>
            </a:extLst>
          </p:cNvPr>
          <p:cNvSpPr/>
          <p:nvPr/>
        </p:nvSpPr>
        <p:spPr>
          <a:xfrm>
            <a:off x="10100330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5887301-553B-487F-8553-0D413674CBBF}"/>
              </a:ext>
            </a:extLst>
          </p:cNvPr>
          <p:cNvSpPr/>
          <p:nvPr/>
        </p:nvSpPr>
        <p:spPr>
          <a:xfrm>
            <a:off x="10319491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3B4B0F0C-B68D-4755-B3D6-CF849849C0C3}"/>
              </a:ext>
            </a:extLst>
          </p:cNvPr>
          <p:cNvSpPr/>
          <p:nvPr/>
        </p:nvSpPr>
        <p:spPr>
          <a:xfrm>
            <a:off x="10538652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4A50594E-D13F-4E86-835C-E6E878E150FB}"/>
              </a:ext>
            </a:extLst>
          </p:cNvPr>
          <p:cNvSpPr/>
          <p:nvPr/>
        </p:nvSpPr>
        <p:spPr>
          <a:xfrm>
            <a:off x="10757813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A38068DE-FA31-47B6-B22D-0910D8B8ABE2}"/>
              </a:ext>
            </a:extLst>
          </p:cNvPr>
          <p:cNvSpPr/>
          <p:nvPr/>
        </p:nvSpPr>
        <p:spPr>
          <a:xfrm>
            <a:off x="10976974" y="2885423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C79322AE-7D34-4689-AD88-D9FCE02F442E}"/>
              </a:ext>
            </a:extLst>
          </p:cNvPr>
          <p:cNvSpPr/>
          <p:nvPr/>
        </p:nvSpPr>
        <p:spPr>
          <a:xfrm>
            <a:off x="9004526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995CF110-5F73-459B-97A0-B2D1055D1F3B}"/>
              </a:ext>
            </a:extLst>
          </p:cNvPr>
          <p:cNvSpPr/>
          <p:nvPr/>
        </p:nvSpPr>
        <p:spPr>
          <a:xfrm>
            <a:off x="9223687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01ED6DBF-5BDD-4471-90B2-789371BB0943}"/>
              </a:ext>
            </a:extLst>
          </p:cNvPr>
          <p:cNvSpPr/>
          <p:nvPr/>
        </p:nvSpPr>
        <p:spPr>
          <a:xfrm>
            <a:off x="9442848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8D66FBEC-A696-46D0-8DBC-18474BA3054C}"/>
              </a:ext>
            </a:extLst>
          </p:cNvPr>
          <p:cNvSpPr/>
          <p:nvPr/>
        </p:nvSpPr>
        <p:spPr>
          <a:xfrm>
            <a:off x="966200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EC7261D0-D5A2-4D5B-B6FA-E333173FE099}"/>
              </a:ext>
            </a:extLst>
          </p:cNvPr>
          <p:cNvSpPr/>
          <p:nvPr/>
        </p:nvSpPr>
        <p:spPr>
          <a:xfrm>
            <a:off x="9881169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01A38246-1DB6-4E48-B2F8-48AAC67B8403}"/>
              </a:ext>
            </a:extLst>
          </p:cNvPr>
          <p:cNvSpPr/>
          <p:nvPr/>
        </p:nvSpPr>
        <p:spPr>
          <a:xfrm>
            <a:off x="10100330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19A5BF89-4464-44C6-8157-89AF399848A2}"/>
              </a:ext>
            </a:extLst>
          </p:cNvPr>
          <p:cNvSpPr/>
          <p:nvPr/>
        </p:nvSpPr>
        <p:spPr>
          <a:xfrm>
            <a:off x="10319491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C4DEA056-E8D3-4FE7-9449-0709CFC4D57D}"/>
              </a:ext>
            </a:extLst>
          </p:cNvPr>
          <p:cNvSpPr/>
          <p:nvPr/>
        </p:nvSpPr>
        <p:spPr>
          <a:xfrm>
            <a:off x="10538652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A9850177-055F-431F-A8D4-BA5CDB9A5D4E}"/>
              </a:ext>
            </a:extLst>
          </p:cNvPr>
          <p:cNvSpPr/>
          <p:nvPr/>
        </p:nvSpPr>
        <p:spPr>
          <a:xfrm>
            <a:off x="10757813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DE849992-2EFB-41F3-B80C-3B0F69045BA8}"/>
              </a:ext>
            </a:extLst>
          </p:cNvPr>
          <p:cNvSpPr/>
          <p:nvPr/>
        </p:nvSpPr>
        <p:spPr>
          <a:xfrm>
            <a:off x="10976974" y="3112422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A722CE26-3B62-44B8-AED4-07F156ADDDB2}"/>
              </a:ext>
            </a:extLst>
          </p:cNvPr>
          <p:cNvSpPr/>
          <p:nvPr/>
        </p:nvSpPr>
        <p:spPr>
          <a:xfrm>
            <a:off x="9004526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CA07B705-AD0F-441C-B3DD-D454EFD03D04}"/>
              </a:ext>
            </a:extLst>
          </p:cNvPr>
          <p:cNvSpPr/>
          <p:nvPr/>
        </p:nvSpPr>
        <p:spPr>
          <a:xfrm>
            <a:off x="9223687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6EE337D7-ADCA-437E-90B5-8FB20513B333}"/>
              </a:ext>
            </a:extLst>
          </p:cNvPr>
          <p:cNvSpPr/>
          <p:nvPr/>
        </p:nvSpPr>
        <p:spPr>
          <a:xfrm>
            <a:off x="9442848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4E4711A7-21AF-4F23-839B-535A3FEE2C5B}"/>
              </a:ext>
            </a:extLst>
          </p:cNvPr>
          <p:cNvSpPr/>
          <p:nvPr/>
        </p:nvSpPr>
        <p:spPr>
          <a:xfrm>
            <a:off x="966200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A7CC7375-00E0-41C5-A2F8-04B1EE2F78EB}"/>
              </a:ext>
            </a:extLst>
          </p:cNvPr>
          <p:cNvSpPr/>
          <p:nvPr/>
        </p:nvSpPr>
        <p:spPr>
          <a:xfrm>
            <a:off x="9881169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98362B77-AF33-42B5-9670-EBFF9D1FDD20}"/>
              </a:ext>
            </a:extLst>
          </p:cNvPr>
          <p:cNvSpPr/>
          <p:nvPr/>
        </p:nvSpPr>
        <p:spPr>
          <a:xfrm>
            <a:off x="10100330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763C8558-58F9-4D33-94B9-88D325F65B60}"/>
              </a:ext>
            </a:extLst>
          </p:cNvPr>
          <p:cNvSpPr/>
          <p:nvPr/>
        </p:nvSpPr>
        <p:spPr>
          <a:xfrm>
            <a:off x="10319491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BA4E5176-2299-45C5-B8E8-92910D3AB2C7}"/>
              </a:ext>
            </a:extLst>
          </p:cNvPr>
          <p:cNvSpPr/>
          <p:nvPr/>
        </p:nvSpPr>
        <p:spPr>
          <a:xfrm>
            <a:off x="10538652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7E97EB3C-A6B1-4EFF-AAFF-DEE9342EAFBC}"/>
              </a:ext>
            </a:extLst>
          </p:cNvPr>
          <p:cNvSpPr/>
          <p:nvPr/>
        </p:nvSpPr>
        <p:spPr>
          <a:xfrm>
            <a:off x="10757813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0650FE43-7CFD-49F8-80B4-6917878B6C3A}"/>
              </a:ext>
            </a:extLst>
          </p:cNvPr>
          <p:cNvSpPr/>
          <p:nvPr/>
        </p:nvSpPr>
        <p:spPr>
          <a:xfrm>
            <a:off x="10976974" y="333942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7F6E58F2-2053-4DE6-9950-10D54F427DFE}"/>
              </a:ext>
            </a:extLst>
          </p:cNvPr>
          <p:cNvSpPr/>
          <p:nvPr/>
        </p:nvSpPr>
        <p:spPr>
          <a:xfrm>
            <a:off x="9004526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96E0F9FF-E5D9-493F-8A9B-45C81687C33C}"/>
              </a:ext>
            </a:extLst>
          </p:cNvPr>
          <p:cNvSpPr/>
          <p:nvPr/>
        </p:nvSpPr>
        <p:spPr>
          <a:xfrm>
            <a:off x="9223687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57053AB1-777B-45AD-97E1-2011D1B67F2D}"/>
              </a:ext>
            </a:extLst>
          </p:cNvPr>
          <p:cNvSpPr/>
          <p:nvPr/>
        </p:nvSpPr>
        <p:spPr>
          <a:xfrm>
            <a:off x="9442848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28E4DC3B-8D0A-4667-97A1-C5FFFF4467DA}"/>
              </a:ext>
            </a:extLst>
          </p:cNvPr>
          <p:cNvSpPr/>
          <p:nvPr/>
        </p:nvSpPr>
        <p:spPr>
          <a:xfrm>
            <a:off x="966200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8113BACC-23D1-4B76-BB8F-1B6BDADFE05A}"/>
              </a:ext>
            </a:extLst>
          </p:cNvPr>
          <p:cNvSpPr/>
          <p:nvPr/>
        </p:nvSpPr>
        <p:spPr>
          <a:xfrm>
            <a:off x="9881169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F22864AA-0AB7-4E7C-9A94-C3A0F4B69194}"/>
              </a:ext>
            </a:extLst>
          </p:cNvPr>
          <p:cNvSpPr/>
          <p:nvPr/>
        </p:nvSpPr>
        <p:spPr>
          <a:xfrm>
            <a:off x="10100330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254FCD3-6E96-4B8B-B45E-A00C84B8587D}"/>
              </a:ext>
            </a:extLst>
          </p:cNvPr>
          <p:cNvSpPr/>
          <p:nvPr/>
        </p:nvSpPr>
        <p:spPr>
          <a:xfrm>
            <a:off x="10319491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C3C7E0F1-4DA3-480D-8838-5C933BE2C3D2}"/>
              </a:ext>
            </a:extLst>
          </p:cNvPr>
          <p:cNvSpPr/>
          <p:nvPr/>
        </p:nvSpPr>
        <p:spPr>
          <a:xfrm>
            <a:off x="10538652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1D5686F7-B75A-43D3-BA52-86FC5A214A23}"/>
              </a:ext>
            </a:extLst>
          </p:cNvPr>
          <p:cNvSpPr/>
          <p:nvPr/>
        </p:nvSpPr>
        <p:spPr>
          <a:xfrm>
            <a:off x="10757813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5471E2BC-F89F-4FEF-9992-ED3EF0668BCD}"/>
              </a:ext>
            </a:extLst>
          </p:cNvPr>
          <p:cNvSpPr/>
          <p:nvPr/>
        </p:nvSpPr>
        <p:spPr>
          <a:xfrm>
            <a:off x="10976974" y="356642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85B4580D-E256-47AF-A1F2-7F92AF9FBB83}"/>
              </a:ext>
            </a:extLst>
          </p:cNvPr>
          <p:cNvSpPr txBox="1"/>
          <p:nvPr/>
        </p:nvSpPr>
        <p:spPr>
          <a:xfrm>
            <a:off x="8926282" y="4896645"/>
            <a:ext cx="22509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/>
              <a:t>개발 생산성</a:t>
            </a:r>
            <a:endParaRPr lang="en-US" altLang="ko-KR" sz="2000" spc="-150" dirty="0" smtClean="0"/>
          </a:p>
          <a:p>
            <a:pPr algn="ctr"/>
            <a:r>
              <a:rPr lang="en-US" altLang="ko-KR" sz="2000" spc="-150" dirty="0" smtClean="0"/>
              <a:t>(</a:t>
            </a:r>
            <a:r>
              <a:rPr lang="ko-KR" altLang="en-US" sz="2000" spc="-150" dirty="0" smtClean="0"/>
              <a:t>의사소통을 줄이는 </a:t>
            </a:r>
            <a:endParaRPr lang="en-US" altLang="ko-KR" sz="2000" spc="-150" dirty="0" smtClean="0"/>
          </a:p>
          <a:p>
            <a:pPr algn="ctr"/>
            <a:r>
              <a:rPr lang="ko-KR" altLang="en-US" sz="2000" spc="-150" dirty="0" err="1" smtClean="0"/>
              <a:t>풀스택</a:t>
            </a:r>
            <a:r>
              <a:rPr lang="ko-KR" altLang="en-US" sz="2000" spc="-150" dirty="0" smtClean="0"/>
              <a:t> 개발 가능</a:t>
            </a:r>
            <a:r>
              <a:rPr lang="en-US" altLang="ko-KR" sz="2000" spc="-150" dirty="0" smtClean="0"/>
              <a:t>)</a:t>
            </a:r>
            <a:endParaRPr lang="ko-KR" altLang="en-US" sz="2000" spc="-150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69F81819-96D1-4BC0-BE29-E64D249497A1}"/>
              </a:ext>
            </a:extLst>
          </p:cNvPr>
          <p:cNvSpPr txBox="1"/>
          <p:nvPr/>
        </p:nvSpPr>
        <p:spPr>
          <a:xfrm>
            <a:off x="1718588" y="441004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D4AD3389-6543-401D-8CD1-67F7C7038DE6}"/>
              </a:ext>
            </a:extLst>
          </p:cNvPr>
          <p:cNvSpPr txBox="1"/>
          <p:nvPr/>
        </p:nvSpPr>
        <p:spPr>
          <a:xfrm>
            <a:off x="5029307" y="4892155"/>
            <a:ext cx="2037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/>
              <a:t>코드의 양을 줄이는</a:t>
            </a:r>
            <a:endParaRPr lang="en-US" altLang="ko-KR" spc="-150" dirty="0" smtClean="0"/>
          </a:p>
          <a:p>
            <a:pPr algn="ctr"/>
            <a:r>
              <a:rPr lang="en-US" altLang="ko-KR" spc="-150" dirty="0" smtClean="0"/>
              <a:t>JSON </a:t>
            </a:r>
            <a:r>
              <a:rPr lang="ko-KR" altLang="en-US" spc="-150" dirty="0" smtClean="0"/>
              <a:t>지원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및 비동기 프로그램</a:t>
            </a:r>
            <a:endParaRPr lang="en-US" altLang="ko-KR" spc="-150" dirty="0"/>
          </a:p>
          <a:p>
            <a:pPr algn="ctr"/>
            <a:r>
              <a:rPr lang="en-US" altLang="ko-KR" spc="-150" dirty="0" smtClean="0"/>
              <a:t>(</a:t>
            </a:r>
            <a:r>
              <a:rPr lang="ko-KR" altLang="en-US" spc="-150" dirty="0" smtClean="0"/>
              <a:t>오프라인 </a:t>
            </a:r>
            <a:r>
              <a:rPr lang="ko-KR" altLang="en-US" spc="-150" dirty="0" err="1" smtClean="0"/>
              <a:t>서버구축</a:t>
            </a:r>
            <a:r>
              <a:rPr lang="en-US" altLang="ko-KR" spc="-150" dirty="0"/>
              <a:t>)</a:t>
            </a:r>
            <a:endParaRPr lang="ko-KR" altLang="en-US" spc="-150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FEBA49B4-DB00-47F8-B53F-B5952F67FF04}"/>
              </a:ext>
            </a:extLst>
          </p:cNvPr>
          <p:cNvSpPr txBox="1"/>
          <p:nvPr/>
        </p:nvSpPr>
        <p:spPr>
          <a:xfrm>
            <a:off x="5710931" y="441411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820A29FF-6AB7-4B1E-BD6E-993814BC3D39}"/>
              </a:ext>
            </a:extLst>
          </p:cNvPr>
          <p:cNvSpPr txBox="1"/>
          <p:nvPr/>
        </p:nvSpPr>
        <p:spPr>
          <a:xfrm>
            <a:off x="635351" y="4953398"/>
            <a:ext cx="2762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/>
              <a:t>사용자의 요구에</a:t>
            </a:r>
            <a:endParaRPr lang="en-US" altLang="ko-KR" spc="-150" dirty="0" smtClean="0"/>
          </a:p>
          <a:p>
            <a:pPr algn="ctr"/>
            <a:r>
              <a:rPr lang="ko-KR" altLang="en-US" spc="-150" dirty="0" smtClean="0"/>
              <a:t>빠르게 반응</a:t>
            </a:r>
            <a:endParaRPr lang="en-US" altLang="ko-KR" spc="-150" dirty="0" smtClean="0"/>
          </a:p>
          <a:p>
            <a:pPr algn="ctr"/>
            <a:r>
              <a:rPr lang="en-US" altLang="ko-KR" spc="-150" dirty="0" smtClean="0"/>
              <a:t>(</a:t>
            </a:r>
            <a:r>
              <a:rPr lang="ko-KR" altLang="en-US" spc="-150" dirty="0" smtClean="0"/>
              <a:t>생산성이 높은 서비스 개발</a:t>
            </a:r>
            <a:r>
              <a:rPr lang="en-US" altLang="ko-KR" spc="-150" dirty="0" smtClean="0"/>
              <a:t>)</a:t>
            </a:r>
            <a:endParaRPr lang="ko-KR" altLang="en-US" spc="-150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B9101B1-A7EC-4DDB-B4F6-DC01B2F6F6A5}"/>
              </a:ext>
            </a:extLst>
          </p:cNvPr>
          <p:cNvSpPr txBox="1"/>
          <p:nvPr/>
        </p:nvSpPr>
        <p:spPr>
          <a:xfrm>
            <a:off x="9675052" y="441411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C4C5BFEF-9EBF-4569-BB34-2BDBB7AF87DF}"/>
              </a:ext>
            </a:extLst>
          </p:cNvPr>
          <p:cNvCxnSpPr>
            <a:cxnSpLocks/>
          </p:cNvCxnSpPr>
          <p:nvPr/>
        </p:nvCxnSpPr>
        <p:spPr>
          <a:xfrm>
            <a:off x="1752469" y="4248954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ABE5F52A-799A-43D6-9E4C-4600F6EE69D9}"/>
              </a:ext>
            </a:extLst>
          </p:cNvPr>
          <p:cNvCxnSpPr>
            <a:cxnSpLocks/>
          </p:cNvCxnSpPr>
          <p:nvPr/>
        </p:nvCxnSpPr>
        <p:spPr>
          <a:xfrm>
            <a:off x="5711560" y="4248954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>
            <a:extLst>
              <a:ext uri="{FF2B5EF4-FFF2-40B4-BE49-F238E27FC236}">
                <a16:creationId xmlns:a16="http://schemas.microsoft.com/office/drawing/2014/main" id="{B15E1725-694E-4357-A088-A668A869BEA4}"/>
              </a:ext>
            </a:extLst>
          </p:cNvPr>
          <p:cNvCxnSpPr>
            <a:cxnSpLocks/>
          </p:cNvCxnSpPr>
          <p:nvPr/>
        </p:nvCxnSpPr>
        <p:spPr>
          <a:xfrm>
            <a:off x="9708933" y="4248954"/>
            <a:ext cx="73406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E2E2C5FF-9513-4660-B73A-057A3EE39106}"/>
              </a:ext>
            </a:extLst>
          </p:cNvPr>
          <p:cNvSpPr/>
          <p:nvPr/>
        </p:nvSpPr>
        <p:spPr>
          <a:xfrm>
            <a:off x="510029" y="4951388"/>
            <a:ext cx="2964690" cy="85915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양쪽 대괄호 315">
            <a:extLst>
              <a:ext uri="{FF2B5EF4-FFF2-40B4-BE49-F238E27FC236}">
                <a16:creationId xmlns:a16="http://schemas.microsoft.com/office/drawing/2014/main" id="{B618E387-5EA9-48DE-BB4F-BCFD3E3FCD65}"/>
              </a:ext>
            </a:extLst>
          </p:cNvPr>
          <p:cNvSpPr/>
          <p:nvPr/>
        </p:nvSpPr>
        <p:spPr>
          <a:xfrm>
            <a:off x="4864282" y="5077061"/>
            <a:ext cx="2401041" cy="773862"/>
          </a:xfrm>
          <a:prstGeom prst="bracketPair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양쪽 대괄호 316">
            <a:extLst>
              <a:ext uri="{FF2B5EF4-FFF2-40B4-BE49-F238E27FC236}">
                <a16:creationId xmlns:a16="http://schemas.microsoft.com/office/drawing/2014/main" id="{BB89D435-EDD3-4441-A141-09C60D0779BB}"/>
              </a:ext>
            </a:extLst>
          </p:cNvPr>
          <p:cNvSpPr/>
          <p:nvPr/>
        </p:nvSpPr>
        <p:spPr>
          <a:xfrm>
            <a:off x="8887497" y="5052121"/>
            <a:ext cx="2289722" cy="778349"/>
          </a:xfrm>
          <a:prstGeom prst="bracketPair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5468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6382A9-02F9-41FB-B821-D4AE917B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7700" y="0"/>
            <a:ext cx="45743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382A1D-3F31-4B18-82F1-B161F49A1642}"/>
              </a:ext>
            </a:extLst>
          </p:cNvPr>
          <p:cNvGrpSpPr/>
          <p:nvPr/>
        </p:nvGrpSpPr>
        <p:grpSpPr>
          <a:xfrm>
            <a:off x="365760" y="2456359"/>
            <a:ext cx="7251940" cy="1452841"/>
            <a:chOff x="365760" y="2456359"/>
            <a:chExt cx="7251940" cy="14528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33D9C2-AABC-4F56-89E2-310BE15BE20E}"/>
                </a:ext>
              </a:extLst>
            </p:cNvPr>
            <p:cNvSpPr txBox="1"/>
            <p:nvPr/>
          </p:nvSpPr>
          <p:spPr>
            <a:xfrm>
              <a:off x="365760" y="2456359"/>
              <a:ext cx="189346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spc="-300" dirty="0" smtClean="0">
                  <a:solidFill>
                    <a:schemeClr val="bg1"/>
                  </a:solidFill>
                </a:rPr>
                <a:t>Java ??</a:t>
              </a:r>
              <a:endParaRPr lang="ko-KR" altLang="en-US" sz="4400" spc="-30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23CDD70-C020-4928-A625-96F39D70D71B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" y="3429000"/>
              <a:ext cx="72519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1503-B88B-4AD3-BF48-6F0D55272A43}"/>
                </a:ext>
              </a:extLst>
            </p:cNvPr>
            <p:cNvSpPr txBox="1"/>
            <p:nvPr/>
          </p:nvSpPr>
          <p:spPr>
            <a:xfrm>
              <a:off x="365760" y="3632201"/>
              <a:ext cx="32684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지구상에 현존하는 최강 개발 프로그램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. JAVA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E42A02-4266-451A-8986-06B28CE3A49A}"/>
              </a:ext>
            </a:extLst>
          </p:cNvPr>
          <p:cNvSpPr txBox="1"/>
          <p:nvPr/>
        </p:nvSpPr>
        <p:spPr>
          <a:xfrm>
            <a:off x="365760" y="2087027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Part 2, </a:t>
            </a:r>
            <a:endParaRPr lang="ko-KR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16071-B1C8-4B5E-88EE-1FA63DB0C630}"/>
              </a:ext>
            </a:extLst>
          </p:cNvPr>
          <p:cNvSpPr txBox="1"/>
          <p:nvPr/>
        </p:nvSpPr>
        <p:spPr>
          <a:xfrm>
            <a:off x="355179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52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5BDB4CB-3817-41C9-9EEB-5C48C8C275DF}"/>
              </a:ext>
            </a:extLst>
          </p:cNvPr>
          <p:cNvSpPr/>
          <p:nvPr/>
        </p:nvSpPr>
        <p:spPr>
          <a:xfrm>
            <a:off x="5001889" y="2796363"/>
            <a:ext cx="3579628" cy="126527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C1A3-1541-4F20-8206-231698FD8A6E}"/>
              </a:ext>
            </a:extLst>
          </p:cNvPr>
          <p:cNvSpPr txBox="1"/>
          <p:nvPr/>
        </p:nvSpPr>
        <p:spPr>
          <a:xfrm>
            <a:off x="2538549" y="3167390"/>
            <a:ext cx="169052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 smtClean="0">
                <a:solidFill>
                  <a:schemeClr val="bg1"/>
                </a:solidFill>
              </a:rPr>
              <a:t>JAVA</a:t>
            </a:r>
            <a:r>
              <a:rPr lang="ko-KR" altLang="en-US" sz="3500" dirty="0" smtClean="0">
                <a:solidFill>
                  <a:schemeClr val="bg1"/>
                </a:solidFill>
              </a:rPr>
              <a:t>는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06BF37-221E-4110-9F4D-227D4149CB41}"/>
              </a:ext>
            </a:extLst>
          </p:cNvPr>
          <p:cNvSpPr txBox="1"/>
          <p:nvPr/>
        </p:nvSpPr>
        <p:spPr>
          <a:xfrm>
            <a:off x="9105956" y="3167390"/>
            <a:ext cx="120738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</a:rPr>
              <a:t>이다</a:t>
            </a:r>
            <a:r>
              <a:rPr lang="en-US" altLang="ko-KR" sz="3500" dirty="0">
                <a:solidFill>
                  <a:schemeClr val="bg1"/>
                </a:solidFill>
              </a:rPr>
              <a:t>.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900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C52144-5AC8-414B-BEAC-A62D02B65B05}"/>
              </a:ext>
            </a:extLst>
          </p:cNvPr>
          <p:cNvSpPr/>
          <p:nvPr/>
        </p:nvSpPr>
        <p:spPr>
          <a:xfrm>
            <a:off x="667890" y="1509439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EAFA0E-2C91-40E5-80B5-14CB5134B483}"/>
              </a:ext>
            </a:extLst>
          </p:cNvPr>
          <p:cNvSpPr txBox="1"/>
          <p:nvPr/>
        </p:nvSpPr>
        <p:spPr>
          <a:xfrm>
            <a:off x="799970" y="4665228"/>
            <a:ext cx="32613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JAVA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버전이 계속 업데이트 되고 있으며 현재 최신 버전은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17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현재 가장 널리 사용되는 버전은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이기에 다음 버전이 상용화 될 수 있는 여지가 충분하다는 점이다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3C78F-3135-428E-8287-08A9FB2A0025}"/>
              </a:ext>
            </a:extLst>
          </p:cNvPr>
          <p:cNvSpPr txBox="1"/>
          <p:nvPr/>
        </p:nvSpPr>
        <p:spPr>
          <a:xfrm>
            <a:off x="1289959" y="4049772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자바 버전의 업데이트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351B2E4-6E90-48FB-A8EC-2706A8342B2F}"/>
              </a:ext>
            </a:extLst>
          </p:cNvPr>
          <p:cNvSpPr/>
          <p:nvPr/>
        </p:nvSpPr>
        <p:spPr>
          <a:xfrm>
            <a:off x="4345810" y="1509439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EF43F5-30E6-4D31-B72A-CCC833D00F88}"/>
              </a:ext>
            </a:extLst>
          </p:cNvPr>
          <p:cNvSpPr txBox="1"/>
          <p:nvPr/>
        </p:nvSpPr>
        <p:spPr>
          <a:xfrm>
            <a:off x="4477890" y="4665228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다른 플랫폼에서 동일한 프로그램을 실행할 수 있는 자바는 언어에 독립적이다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517197-32F5-45E6-9D34-70747510E96C}"/>
              </a:ext>
            </a:extLst>
          </p:cNvPr>
          <p:cNvSpPr txBox="1"/>
          <p:nvPr/>
        </p:nvSpPr>
        <p:spPr>
          <a:xfrm>
            <a:off x="4813988" y="404977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플랫폼에 제한이 드물다</a:t>
            </a:r>
            <a:r>
              <a:rPr lang="en-US" altLang="ko-KR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B7990A5-15D9-4030-8997-034D2A3D2BB9}"/>
              </a:ext>
            </a:extLst>
          </p:cNvPr>
          <p:cNvSpPr/>
          <p:nvPr/>
        </p:nvSpPr>
        <p:spPr>
          <a:xfrm>
            <a:off x="8023730" y="1509439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FAFAE2-8FAA-455A-B3CC-873CD13D015C}"/>
              </a:ext>
            </a:extLst>
          </p:cNvPr>
          <p:cNvSpPr txBox="1"/>
          <p:nvPr/>
        </p:nvSpPr>
        <p:spPr>
          <a:xfrm>
            <a:off x="8155810" y="4665228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기본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기업분야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외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과학 분야 솔루션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금융 기술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빅 데이터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algn="just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머신러닝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복잡한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앱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등을 만들 수 있다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DEB164-CC77-4428-BF29-E4FD1B1E90FE}"/>
              </a:ext>
            </a:extLst>
          </p:cNvPr>
          <p:cNvSpPr txBox="1"/>
          <p:nvPr/>
        </p:nvSpPr>
        <p:spPr>
          <a:xfrm>
            <a:off x="8539997" y="4049772"/>
            <a:ext cx="24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사용되는 분야의 다양성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2530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Java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를 선택하는 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4900814" y="457230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Java?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06" y="1573410"/>
            <a:ext cx="2304343" cy="21216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5" y="1998835"/>
            <a:ext cx="2839990" cy="12444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34" y="1729420"/>
            <a:ext cx="3393441" cy="18211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27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849255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F04A19-8950-44A5-80E9-5A06E7DA23BE}"/>
              </a:ext>
            </a:extLst>
          </p:cNvPr>
          <p:cNvCxnSpPr/>
          <p:nvPr/>
        </p:nvCxnSpPr>
        <p:spPr>
          <a:xfrm>
            <a:off x="449179" y="834004"/>
            <a:ext cx="11742821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43C702B-3426-41BD-9FAE-31F746E5D0B6}"/>
              </a:ext>
            </a:extLst>
          </p:cNvPr>
          <p:cNvSpPr txBox="1"/>
          <p:nvPr/>
        </p:nvSpPr>
        <p:spPr>
          <a:xfrm>
            <a:off x="449179" y="63798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Part 2,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A568AFC-DFDA-4677-B8A9-49AF855D2BC4}"/>
              </a:ext>
            </a:extLst>
          </p:cNvPr>
          <p:cNvCxnSpPr/>
          <p:nvPr/>
        </p:nvCxnSpPr>
        <p:spPr>
          <a:xfrm>
            <a:off x="304800" y="6604000"/>
            <a:ext cx="11887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11476D-DF3F-4F30-A9AB-21B405D99E03}"/>
              </a:ext>
            </a:extLst>
          </p:cNvPr>
          <p:cNvSpPr txBox="1"/>
          <p:nvPr/>
        </p:nvSpPr>
        <p:spPr>
          <a:xfrm>
            <a:off x="449179" y="244946"/>
            <a:ext cx="42530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spc="-150" dirty="0" smtClean="0">
                <a:solidFill>
                  <a:schemeClr val="accent6">
                    <a:lumMod val="50000"/>
                  </a:schemeClr>
                </a:solidFill>
              </a:rPr>
              <a:t>Java </a:t>
            </a:r>
            <a:r>
              <a:rPr lang="ko-KR" altLang="en-US" sz="3400" spc="-150" dirty="0" smtClean="0">
                <a:solidFill>
                  <a:schemeClr val="accent6">
                    <a:lumMod val="50000"/>
                  </a:schemeClr>
                </a:solidFill>
              </a:rPr>
              <a:t>를 선택하는 이유</a:t>
            </a:r>
            <a:endParaRPr lang="ko-KR" altLang="en-US" sz="3400" spc="-1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0DD54-51D4-48F2-8A27-37CFB481180E}"/>
              </a:ext>
            </a:extLst>
          </p:cNvPr>
          <p:cNvSpPr txBox="1"/>
          <p:nvPr/>
        </p:nvSpPr>
        <p:spPr>
          <a:xfrm>
            <a:off x="4900814" y="457230"/>
            <a:ext cx="18117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smtClean="0">
                <a:solidFill>
                  <a:schemeClr val="accent6">
                    <a:lumMod val="50000"/>
                  </a:schemeClr>
                </a:solidFill>
              </a:rPr>
              <a:t>Why choose Java?</a:t>
            </a:r>
            <a:endParaRPr lang="ko-KR" alt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01" y="1097267"/>
            <a:ext cx="6073008" cy="53775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133667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10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0B7D0"/>
      </a:accent1>
      <a:accent2>
        <a:srgbClr val="5B9BD5"/>
      </a:accent2>
      <a:accent3>
        <a:srgbClr val="B5A591"/>
      </a:accent3>
      <a:accent4>
        <a:srgbClr val="CF8595"/>
      </a:accent4>
      <a:accent5>
        <a:srgbClr val="CA92C4"/>
      </a:accent5>
      <a:accent6>
        <a:srgbClr val="989194"/>
      </a:accent6>
      <a:hlink>
        <a:srgbClr val="3F3F3F"/>
      </a:hlink>
      <a:folHlink>
        <a:srgbClr val="3F3F3F"/>
      </a:folHlink>
    </a:clrScheme>
    <a:fontScheme name="마루 부리 Beta_Arial">
      <a:majorFont>
        <a:latin typeface="Arial"/>
        <a:ea typeface="마루 부리 Beta"/>
        <a:cs typeface=""/>
      </a:majorFont>
      <a:minorFont>
        <a:latin typeface="Arial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595</Words>
  <Application>Microsoft Office PowerPoint</Application>
  <PresentationFormat>와이드스크린</PresentationFormat>
  <Paragraphs>145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마루 부리 Beta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dw-023</cp:lastModifiedBy>
  <cp:revision>70</cp:revision>
  <dcterms:created xsi:type="dcterms:W3CDTF">2020-10-10T02:21:24Z</dcterms:created>
  <dcterms:modified xsi:type="dcterms:W3CDTF">2022-09-06T00:17:24Z</dcterms:modified>
</cp:coreProperties>
</file>